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67" r:id="rId4"/>
    <p:sldId id="281" r:id="rId5"/>
    <p:sldId id="273" r:id="rId6"/>
    <p:sldId id="274" r:id="rId7"/>
    <p:sldId id="275" r:id="rId8"/>
    <p:sldId id="280" r:id="rId9"/>
    <p:sldId id="276" r:id="rId10"/>
    <p:sldId id="277" r:id="rId11"/>
    <p:sldId id="271" r:id="rId12"/>
    <p:sldId id="278" r:id="rId13"/>
    <p:sldId id="257" r:id="rId14"/>
    <p:sldId id="258" r:id="rId15"/>
    <p:sldId id="259" r:id="rId16"/>
    <p:sldId id="261" r:id="rId17"/>
    <p:sldId id="262" r:id="rId18"/>
    <p:sldId id="260" r:id="rId19"/>
    <p:sldId id="263" r:id="rId20"/>
    <p:sldId id="264" r:id="rId21"/>
    <p:sldId id="283" r:id="rId22"/>
    <p:sldId id="284" r:id="rId23"/>
    <p:sldId id="285" r:id="rId24"/>
    <p:sldId id="286" r:id="rId25"/>
    <p:sldId id="287" r:id="rId26"/>
    <p:sldId id="288" r:id="rId27"/>
    <p:sldId id="289" r:id="rId28"/>
    <p:sldId id="290"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7572AC-4F41-45FC-B167-3AA1A60D47AC}" v="3017" dt="2023-12-14T06:36:55.687"/>
    <p1510:client id="{26AD87FF-8A57-5404-F144-9F29BB0052CE}" v="1981" dt="2024-01-08T06:08:57.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47572AC-4F41-45FC-B167-3AA1A60D47AC}"/>
    <pc:docChg chg="modSld">
      <pc:chgData name="" userId="" providerId="" clId="Web-{247572AC-4F41-45FC-B167-3AA1A60D47AC}" dt="2023-12-13T23:49:52.389" v="1" actId="20577"/>
      <pc:docMkLst>
        <pc:docMk/>
      </pc:docMkLst>
      <pc:sldChg chg="modSp">
        <pc:chgData name="" userId="" providerId="" clId="Web-{247572AC-4F41-45FC-B167-3AA1A60D47AC}" dt="2023-12-13T23:49:52.389" v="1" actId="20577"/>
        <pc:sldMkLst>
          <pc:docMk/>
          <pc:sldMk cId="109857222" sldId="256"/>
        </pc:sldMkLst>
        <pc:spChg chg="mod">
          <ac:chgData name="" userId="" providerId="" clId="Web-{247572AC-4F41-45FC-B167-3AA1A60D47AC}" dt="2023-12-13T23:49:52.389" v="1" actId="20577"/>
          <ac:spMkLst>
            <pc:docMk/>
            <pc:sldMk cId="109857222" sldId="256"/>
            <ac:spMk id="2" creationId="{00000000-0000-0000-0000-000000000000}"/>
          </ac:spMkLst>
        </pc:spChg>
      </pc:sldChg>
    </pc:docChg>
  </pc:docChgLst>
  <pc:docChgLst>
    <pc:chgData name="1906055 - Tasmin Khan" userId="S::1906055@eee.buet.ac.bd::ac607c45-54a5-41c6-a260-ae3d6cf88f18" providerId="AD" clId="Web-{247572AC-4F41-45FC-B167-3AA1A60D47AC}"/>
    <pc:docChg chg="addSld delSld modSld sldOrd">
      <pc:chgData name="1906055 - Tasmin Khan" userId="S::1906055@eee.buet.ac.bd::ac607c45-54a5-41c6-a260-ae3d6cf88f18" providerId="AD" clId="Web-{247572AC-4F41-45FC-B167-3AA1A60D47AC}" dt="2023-12-14T06:36:55.687" v="1790" actId="1076"/>
      <pc:docMkLst>
        <pc:docMk/>
      </pc:docMkLst>
      <pc:sldChg chg="modSp">
        <pc:chgData name="1906055 - Tasmin Khan" userId="S::1906055@eee.buet.ac.bd::ac607c45-54a5-41c6-a260-ae3d6cf88f18" providerId="AD" clId="Web-{247572AC-4F41-45FC-B167-3AA1A60D47AC}" dt="2023-12-13T23:50:14.858" v="16" actId="20577"/>
        <pc:sldMkLst>
          <pc:docMk/>
          <pc:sldMk cId="109857222" sldId="256"/>
        </pc:sldMkLst>
        <pc:spChg chg="mod">
          <ac:chgData name="1906055 - Tasmin Khan" userId="S::1906055@eee.buet.ac.bd::ac607c45-54a5-41c6-a260-ae3d6cf88f18" providerId="AD" clId="Web-{247572AC-4F41-45FC-B167-3AA1A60D47AC}" dt="2023-12-13T23:50:04.358" v="14" actId="20577"/>
          <ac:spMkLst>
            <pc:docMk/>
            <pc:sldMk cId="109857222" sldId="256"/>
            <ac:spMk id="2" creationId="{00000000-0000-0000-0000-000000000000}"/>
          </ac:spMkLst>
        </pc:spChg>
        <pc:spChg chg="mod">
          <ac:chgData name="1906055 - Tasmin Khan" userId="S::1906055@eee.buet.ac.bd::ac607c45-54a5-41c6-a260-ae3d6cf88f18" providerId="AD" clId="Web-{247572AC-4F41-45FC-B167-3AA1A60D47AC}" dt="2023-12-13T23:50:14.858" v="16" actId="20577"/>
          <ac:spMkLst>
            <pc:docMk/>
            <pc:sldMk cId="109857222" sldId="256"/>
            <ac:spMk id="3" creationId="{00000000-0000-0000-0000-000000000000}"/>
          </ac:spMkLst>
        </pc:spChg>
      </pc:sldChg>
      <pc:sldChg chg="addSp delSp modSp new">
        <pc:chgData name="1906055 - Tasmin Khan" userId="S::1906055@eee.buet.ac.bd::ac607c45-54a5-41c6-a260-ae3d6cf88f18" providerId="AD" clId="Web-{247572AC-4F41-45FC-B167-3AA1A60D47AC}" dt="2023-12-14T01:09:58.316" v="576" actId="1076"/>
        <pc:sldMkLst>
          <pc:docMk/>
          <pc:sldMk cId="1235869858" sldId="257"/>
        </pc:sldMkLst>
        <pc:spChg chg="mod">
          <ac:chgData name="1906055 - Tasmin Khan" userId="S::1906055@eee.buet.ac.bd::ac607c45-54a5-41c6-a260-ae3d6cf88f18" providerId="AD" clId="Web-{247572AC-4F41-45FC-B167-3AA1A60D47AC}" dt="2023-12-14T01:09:28.628" v="574" actId="1076"/>
          <ac:spMkLst>
            <pc:docMk/>
            <pc:sldMk cId="1235869858" sldId="257"/>
            <ac:spMk id="2" creationId="{E6D597D4-C5B0-F02E-4F7C-A1F44DC089E6}"/>
          </ac:spMkLst>
        </pc:spChg>
        <pc:spChg chg="del">
          <ac:chgData name="1906055 - Tasmin Khan" userId="S::1906055@eee.buet.ac.bd::ac607c45-54a5-41c6-a260-ae3d6cf88f18" providerId="AD" clId="Web-{247572AC-4F41-45FC-B167-3AA1A60D47AC}" dt="2023-12-13T23:57:21.104" v="29"/>
          <ac:spMkLst>
            <pc:docMk/>
            <pc:sldMk cId="1235869858" sldId="257"/>
            <ac:spMk id="3" creationId="{26467AAE-9C53-074F-8F46-3AB0AE62F267}"/>
          </ac:spMkLst>
        </pc:spChg>
        <pc:spChg chg="add mod">
          <ac:chgData name="1906055 - Tasmin Khan" userId="S::1906055@eee.buet.ac.bd::ac607c45-54a5-41c6-a260-ae3d6cf88f18" providerId="AD" clId="Web-{247572AC-4F41-45FC-B167-3AA1A60D47AC}" dt="2023-12-14T01:09:58.316" v="576" actId="1076"/>
          <ac:spMkLst>
            <pc:docMk/>
            <pc:sldMk cId="1235869858" sldId="257"/>
            <ac:spMk id="5" creationId="{3DF4680C-647E-FE9B-7CCE-BD3561624FD6}"/>
          </ac:spMkLst>
        </pc:spChg>
        <pc:picChg chg="add del mod">
          <ac:chgData name="1906055 - Tasmin Khan" userId="S::1906055@eee.buet.ac.bd::ac607c45-54a5-41c6-a260-ae3d6cf88f18" providerId="AD" clId="Web-{247572AC-4F41-45FC-B167-3AA1A60D47AC}" dt="2023-12-13T23:58:06.215" v="42"/>
          <ac:picMkLst>
            <pc:docMk/>
            <pc:sldMk cId="1235869858" sldId="257"/>
            <ac:picMk id="4" creationId="{AA9EAAED-1974-1BD9-AF22-04FD54611C7E}"/>
          </ac:picMkLst>
        </pc:picChg>
      </pc:sldChg>
      <pc:sldChg chg="addSp delSp modSp new">
        <pc:chgData name="1906055 - Tasmin Khan" userId="S::1906055@eee.buet.ac.bd::ac607c45-54a5-41c6-a260-ae3d6cf88f18" providerId="AD" clId="Web-{247572AC-4F41-45FC-B167-3AA1A60D47AC}" dt="2023-12-14T00:16:29.042" v="170" actId="1076"/>
        <pc:sldMkLst>
          <pc:docMk/>
          <pc:sldMk cId="3319046461" sldId="258"/>
        </pc:sldMkLst>
        <pc:spChg chg="add mod">
          <ac:chgData name="1906055 - Tasmin Khan" userId="S::1906055@eee.buet.ac.bd::ac607c45-54a5-41c6-a260-ae3d6cf88f18" providerId="AD" clId="Web-{247572AC-4F41-45FC-B167-3AA1A60D47AC}" dt="2023-12-14T00:08:07.482" v="106" actId="1076"/>
          <ac:spMkLst>
            <pc:docMk/>
            <pc:sldMk cId="3319046461" sldId="258"/>
            <ac:spMk id="3" creationId="{38D21BC2-25B9-C292-C633-E0ED1E212BB9}"/>
          </ac:spMkLst>
        </pc:spChg>
        <pc:spChg chg="add del mod">
          <ac:chgData name="1906055 - Tasmin Khan" userId="S::1906055@eee.buet.ac.bd::ac607c45-54a5-41c6-a260-ae3d6cf88f18" providerId="AD" clId="Web-{247572AC-4F41-45FC-B167-3AA1A60D47AC}" dt="2023-12-14T00:16:07.854" v="163"/>
          <ac:spMkLst>
            <pc:docMk/>
            <pc:sldMk cId="3319046461" sldId="258"/>
            <ac:spMk id="10" creationId="{D8EBBF08-0A54-BB40-6197-E349E22AC5B9}"/>
          </ac:spMkLst>
        </pc:spChg>
        <pc:spChg chg="add del mod">
          <ac:chgData name="1906055 - Tasmin Khan" userId="S::1906055@eee.buet.ac.bd::ac607c45-54a5-41c6-a260-ae3d6cf88f18" providerId="AD" clId="Web-{247572AC-4F41-45FC-B167-3AA1A60D47AC}" dt="2023-12-14T00:16:29.042" v="170" actId="1076"/>
          <ac:spMkLst>
            <pc:docMk/>
            <pc:sldMk cId="3319046461" sldId="258"/>
            <ac:spMk id="11" creationId="{4E8CD9F8-CD35-70FB-1F15-A35D7C7A866C}"/>
          </ac:spMkLst>
        </pc:spChg>
        <pc:picChg chg="add mod">
          <ac:chgData name="1906055 - Tasmin Khan" userId="S::1906055@eee.buet.ac.bd::ac607c45-54a5-41c6-a260-ae3d6cf88f18" providerId="AD" clId="Web-{247572AC-4F41-45FC-B167-3AA1A60D47AC}" dt="2023-12-14T00:15:55.229" v="155" actId="1076"/>
          <ac:picMkLst>
            <pc:docMk/>
            <pc:sldMk cId="3319046461" sldId="258"/>
            <ac:picMk id="2" creationId="{45913252-60CF-C0AC-EE09-3C9CF637C792}"/>
          </ac:picMkLst>
        </pc:picChg>
        <pc:picChg chg="add del mod">
          <ac:chgData name="1906055 - Tasmin Khan" userId="S::1906055@eee.buet.ac.bd::ac607c45-54a5-41c6-a260-ae3d6cf88f18" providerId="AD" clId="Web-{247572AC-4F41-45FC-B167-3AA1A60D47AC}" dt="2023-12-14T00:12:42.989" v="129"/>
          <ac:picMkLst>
            <pc:docMk/>
            <pc:sldMk cId="3319046461" sldId="258"/>
            <ac:picMk id="4" creationId="{F3342336-6BB3-01B4-FDB2-1367761BFBDC}"/>
          </ac:picMkLst>
        </pc:picChg>
        <pc:picChg chg="add del mod">
          <ac:chgData name="1906055 - Tasmin Khan" userId="S::1906055@eee.buet.ac.bd::ac607c45-54a5-41c6-a260-ae3d6cf88f18" providerId="AD" clId="Web-{247572AC-4F41-45FC-B167-3AA1A60D47AC}" dt="2023-12-14T00:12:42.989" v="128"/>
          <ac:picMkLst>
            <pc:docMk/>
            <pc:sldMk cId="3319046461" sldId="258"/>
            <ac:picMk id="5" creationId="{E2D4CAAC-46EF-B4DE-27D4-0CAB859C442F}"/>
          </ac:picMkLst>
        </pc:picChg>
        <pc:picChg chg="add del mod">
          <ac:chgData name="1906055 - Tasmin Khan" userId="S::1906055@eee.buet.ac.bd::ac607c45-54a5-41c6-a260-ae3d6cf88f18" providerId="AD" clId="Web-{247572AC-4F41-45FC-B167-3AA1A60D47AC}" dt="2023-12-14T00:12:42.989" v="127"/>
          <ac:picMkLst>
            <pc:docMk/>
            <pc:sldMk cId="3319046461" sldId="258"/>
            <ac:picMk id="6" creationId="{428F2631-80B6-6C51-2668-A1609CCBB22C}"/>
          </ac:picMkLst>
        </pc:picChg>
        <pc:picChg chg="add mod modCrop">
          <ac:chgData name="1906055 - Tasmin Khan" userId="S::1906055@eee.buet.ac.bd::ac607c45-54a5-41c6-a260-ae3d6cf88f18" providerId="AD" clId="Web-{247572AC-4F41-45FC-B167-3AA1A60D47AC}" dt="2023-12-14T00:15:59.213" v="156" actId="1076"/>
          <ac:picMkLst>
            <pc:docMk/>
            <pc:sldMk cId="3319046461" sldId="258"/>
            <ac:picMk id="7" creationId="{BD5C39C3-87F5-A6FE-2FEA-3B9F6178A5F6}"/>
          </ac:picMkLst>
        </pc:picChg>
        <pc:picChg chg="add mod modCrop">
          <ac:chgData name="1906055 - Tasmin Khan" userId="S::1906055@eee.buet.ac.bd::ac607c45-54a5-41c6-a260-ae3d6cf88f18" providerId="AD" clId="Web-{247572AC-4F41-45FC-B167-3AA1A60D47AC}" dt="2023-12-14T00:15:59.229" v="157" actId="1076"/>
          <ac:picMkLst>
            <pc:docMk/>
            <pc:sldMk cId="3319046461" sldId="258"/>
            <ac:picMk id="8" creationId="{A83E7D62-8A1C-D693-5464-E8A37C257143}"/>
          </ac:picMkLst>
        </pc:picChg>
        <pc:picChg chg="add mod modCrop">
          <ac:chgData name="1906055 - Tasmin Khan" userId="S::1906055@eee.buet.ac.bd::ac607c45-54a5-41c6-a260-ae3d6cf88f18" providerId="AD" clId="Web-{247572AC-4F41-45FC-B167-3AA1A60D47AC}" dt="2023-12-14T00:15:59.229" v="158" actId="1076"/>
          <ac:picMkLst>
            <pc:docMk/>
            <pc:sldMk cId="3319046461" sldId="258"/>
            <ac:picMk id="9" creationId="{56895514-23B0-954B-EFED-45BA91CB7C30}"/>
          </ac:picMkLst>
        </pc:picChg>
      </pc:sldChg>
      <pc:sldChg chg="addSp modSp add replId">
        <pc:chgData name="1906055 - Tasmin Khan" userId="S::1906055@eee.buet.ac.bd::ac607c45-54a5-41c6-a260-ae3d6cf88f18" providerId="AD" clId="Web-{247572AC-4F41-45FC-B167-3AA1A60D47AC}" dt="2023-12-14T00:44:54.684" v="283" actId="1076"/>
        <pc:sldMkLst>
          <pc:docMk/>
          <pc:sldMk cId="1232934624" sldId="259"/>
        </pc:sldMkLst>
        <pc:spChg chg="add mod">
          <ac:chgData name="1906055 - Tasmin Khan" userId="S::1906055@eee.buet.ac.bd::ac607c45-54a5-41c6-a260-ae3d6cf88f18" providerId="AD" clId="Web-{247572AC-4F41-45FC-B167-3AA1A60D47AC}" dt="2023-12-14T00:43:45.682" v="257" actId="1076"/>
          <ac:spMkLst>
            <pc:docMk/>
            <pc:sldMk cId="1232934624" sldId="259"/>
            <ac:spMk id="2" creationId="{FDFC0B1C-C102-D4CA-7582-FB8BB0ACB4F2}"/>
          </ac:spMkLst>
        </pc:spChg>
        <pc:spChg chg="add mod">
          <ac:chgData name="1906055 - Tasmin Khan" userId="S::1906055@eee.buet.ac.bd::ac607c45-54a5-41c6-a260-ae3d6cf88f18" providerId="AD" clId="Web-{247572AC-4F41-45FC-B167-3AA1A60D47AC}" dt="2023-12-14T00:44:47.543" v="280" actId="20577"/>
          <ac:spMkLst>
            <pc:docMk/>
            <pc:sldMk cId="1232934624" sldId="259"/>
            <ac:spMk id="4" creationId="{4ACD60F7-0009-1E9F-123B-7DA658F87D89}"/>
          </ac:spMkLst>
        </pc:spChg>
        <pc:spChg chg="add mod">
          <ac:chgData name="1906055 - Tasmin Khan" userId="S::1906055@eee.buet.ac.bd::ac607c45-54a5-41c6-a260-ae3d6cf88f18" providerId="AD" clId="Web-{247572AC-4F41-45FC-B167-3AA1A60D47AC}" dt="2023-12-14T00:44:54.684" v="283" actId="1076"/>
          <ac:spMkLst>
            <pc:docMk/>
            <pc:sldMk cId="1232934624" sldId="259"/>
            <ac:spMk id="5" creationId="{8C40FF8E-BD60-7339-DA6E-D34F35C27738}"/>
          </ac:spMkLst>
        </pc:spChg>
        <pc:picChg chg="add mod">
          <ac:chgData name="1906055 - Tasmin Khan" userId="S::1906055@eee.buet.ac.bd::ac607c45-54a5-41c6-a260-ae3d6cf88f18" providerId="AD" clId="Web-{247572AC-4F41-45FC-B167-3AA1A60D47AC}" dt="2023-12-14T00:43:45.713" v="259" actId="1076"/>
          <ac:picMkLst>
            <pc:docMk/>
            <pc:sldMk cId="1232934624" sldId="259"/>
            <ac:picMk id="3" creationId="{2553693A-761E-0493-3B36-E82B275B1518}"/>
          </ac:picMkLst>
        </pc:picChg>
        <pc:picChg chg="add mod">
          <ac:chgData name="1906055 - Tasmin Khan" userId="S::1906055@eee.buet.ac.bd::ac607c45-54a5-41c6-a260-ae3d6cf88f18" providerId="AD" clId="Web-{247572AC-4F41-45FC-B167-3AA1A60D47AC}" dt="2023-12-14T00:44:52.606" v="282" actId="1076"/>
          <ac:picMkLst>
            <pc:docMk/>
            <pc:sldMk cId="1232934624" sldId="259"/>
            <ac:picMk id="6" creationId="{BED84681-CED5-0921-A162-CD9203AD0C71}"/>
          </ac:picMkLst>
        </pc:picChg>
      </pc:sldChg>
      <pc:sldChg chg="addSp delSp modSp add replId">
        <pc:chgData name="1906055 - Tasmin Khan" userId="S::1906055@eee.buet.ac.bd::ac607c45-54a5-41c6-a260-ae3d6cf88f18" providerId="AD" clId="Web-{247572AC-4F41-45FC-B167-3AA1A60D47AC}" dt="2023-12-14T01:04:03.163" v="519" actId="1076"/>
        <pc:sldMkLst>
          <pc:docMk/>
          <pc:sldMk cId="3125374109" sldId="260"/>
        </pc:sldMkLst>
        <pc:spChg chg="add del mod">
          <ac:chgData name="1906055 - Tasmin Khan" userId="S::1906055@eee.buet.ac.bd::ac607c45-54a5-41c6-a260-ae3d6cf88f18" providerId="AD" clId="Web-{247572AC-4F41-45FC-B167-3AA1A60D47AC}" dt="2023-12-14T01:03:27.740" v="509"/>
          <ac:spMkLst>
            <pc:docMk/>
            <pc:sldMk cId="3125374109" sldId="260"/>
            <ac:spMk id="2" creationId="{E5A65BC8-6911-4097-E03B-179BF2B46EDA}"/>
          </ac:spMkLst>
        </pc:spChg>
        <pc:spChg chg="add mod">
          <ac:chgData name="1906055 - Tasmin Khan" userId="S::1906055@eee.buet.ac.bd::ac607c45-54a5-41c6-a260-ae3d6cf88f18" providerId="AD" clId="Web-{247572AC-4F41-45FC-B167-3AA1A60D47AC}" dt="2023-12-14T01:03:59.600" v="518" actId="14100"/>
          <ac:spMkLst>
            <pc:docMk/>
            <pc:sldMk cId="3125374109" sldId="260"/>
            <ac:spMk id="5" creationId="{2F9914C0-0CE5-5F45-9BA0-78D0534CE09D}"/>
          </ac:spMkLst>
        </pc:spChg>
        <pc:picChg chg="add del mod">
          <ac:chgData name="1906055 - Tasmin Khan" userId="S::1906055@eee.buet.ac.bd::ac607c45-54a5-41c6-a260-ae3d6cf88f18" providerId="AD" clId="Web-{247572AC-4F41-45FC-B167-3AA1A60D47AC}" dt="2023-12-14T00:49:17.771" v="367"/>
          <ac:picMkLst>
            <pc:docMk/>
            <pc:sldMk cId="3125374109" sldId="260"/>
            <ac:picMk id="3" creationId="{A934D78F-6B0D-4390-C42B-7004496B5321}"/>
          </ac:picMkLst>
        </pc:picChg>
        <pc:picChg chg="add mod">
          <ac:chgData name="1906055 - Tasmin Khan" userId="S::1906055@eee.buet.ac.bd::ac607c45-54a5-41c6-a260-ae3d6cf88f18" providerId="AD" clId="Web-{247572AC-4F41-45FC-B167-3AA1A60D47AC}" dt="2023-12-14T01:04:03.163" v="519" actId="1076"/>
          <ac:picMkLst>
            <pc:docMk/>
            <pc:sldMk cId="3125374109" sldId="260"/>
            <ac:picMk id="4" creationId="{36FDD7FE-1C88-FE2E-1FA0-288C0C8094C8}"/>
          </ac:picMkLst>
        </pc:picChg>
      </pc:sldChg>
      <pc:sldChg chg="addSp modSp add ord replId">
        <pc:chgData name="1906055 - Tasmin Khan" userId="S::1906055@eee.buet.ac.bd::ac607c45-54a5-41c6-a260-ae3d6cf88f18" providerId="AD" clId="Web-{247572AC-4F41-45FC-B167-3AA1A60D47AC}" dt="2023-12-14T00:53:33.687" v="474"/>
        <pc:sldMkLst>
          <pc:docMk/>
          <pc:sldMk cId="3661487022" sldId="261"/>
        </pc:sldMkLst>
        <pc:picChg chg="add mod">
          <ac:chgData name="1906055 - Tasmin Khan" userId="S::1906055@eee.buet.ac.bd::ac607c45-54a5-41c6-a260-ae3d6cf88f18" providerId="AD" clId="Web-{247572AC-4F41-45FC-B167-3AA1A60D47AC}" dt="2023-12-14T00:53:31.921" v="473" actId="1076"/>
          <ac:picMkLst>
            <pc:docMk/>
            <pc:sldMk cId="3661487022" sldId="261"/>
            <ac:picMk id="2" creationId="{B672AA1A-0D48-6569-8A90-337AF128CE7E}"/>
          </ac:picMkLst>
        </pc:picChg>
      </pc:sldChg>
      <pc:sldChg chg="addSp modSp add ord replId">
        <pc:chgData name="1906055 - Tasmin Khan" userId="S::1906055@eee.buet.ac.bd::ac607c45-54a5-41c6-a260-ae3d6cf88f18" providerId="AD" clId="Web-{247572AC-4F41-45FC-B167-3AA1A60D47AC}" dt="2023-12-14T00:56:31.865" v="490" actId="1076"/>
        <pc:sldMkLst>
          <pc:docMk/>
          <pc:sldMk cId="8051237" sldId="262"/>
        </pc:sldMkLst>
        <pc:spChg chg="add mod">
          <ac:chgData name="1906055 - Tasmin Khan" userId="S::1906055@eee.buet.ac.bd::ac607c45-54a5-41c6-a260-ae3d6cf88f18" providerId="AD" clId="Web-{247572AC-4F41-45FC-B167-3AA1A60D47AC}" dt="2023-12-14T00:56:29.443" v="489" actId="20577"/>
          <ac:spMkLst>
            <pc:docMk/>
            <pc:sldMk cId="8051237" sldId="262"/>
            <ac:spMk id="3" creationId="{6D1A8493-6687-A37B-DA0D-0C9C01FB7C66}"/>
          </ac:spMkLst>
        </pc:spChg>
        <pc:picChg chg="add mod">
          <ac:chgData name="1906055 - Tasmin Khan" userId="S::1906055@eee.buet.ac.bd::ac607c45-54a5-41c6-a260-ae3d6cf88f18" providerId="AD" clId="Web-{247572AC-4F41-45FC-B167-3AA1A60D47AC}" dt="2023-12-14T00:56:31.865" v="490" actId="1076"/>
          <ac:picMkLst>
            <pc:docMk/>
            <pc:sldMk cId="8051237" sldId="262"/>
            <ac:picMk id="2" creationId="{0121D0ED-36F4-EEE9-8888-3DA9A6911C30}"/>
          </ac:picMkLst>
        </pc:picChg>
      </pc:sldChg>
      <pc:sldChg chg="addSp modSp add replId">
        <pc:chgData name="1906055 - Tasmin Khan" userId="S::1906055@eee.buet.ac.bd::ac607c45-54a5-41c6-a260-ae3d6cf88f18" providerId="AD" clId="Web-{247572AC-4F41-45FC-B167-3AA1A60D47AC}" dt="2023-12-14T01:08:05.062" v="543" actId="20577"/>
        <pc:sldMkLst>
          <pc:docMk/>
          <pc:sldMk cId="2557726774" sldId="263"/>
        </pc:sldMkLst>
        <pc:spChg chg="add mod">
          <ac:chgData name="1906055 - Tasmin Khan" userId="S::1906055@eee.buet.ac.bd::ac607c45-54a5-41c6-a260-ae3d6cf88f18" providerId="AD" clId="Web-{247572AC-4F41-45FC-B167-3AA1A60D47AC}" dt="2023-12-14T01:08:05.062" v="543" actId="20577"/>
          <ac:spMkLst>
            <pc:docMk/>
            <pc:sldMk cId="2557726774" sldId="263"/>
            <ac:spMk id="2" creationId="{7289D446-C35B-C0C6-1461-16D0EE5EE0D1}"/>
          </ac:spMkLst>
        </pc:spChg>
      </pc:sldChg>
      <pc:sldChg chg="addSp delSp modSp add replId">
        <pc:chgData name="1906055 - Tasmin Khan" userId="S::1906055@eee.buet.ac.bd::ac607c45-54a5-41c6-a260-ae3d6cf88f18" providerId="AD" clId="Web-{247572AC-4F41-45FC-B167-3AA1A60D47AC}" dt="2023-12-14T05:13:20.703" v="1754" actId="14100"/>
        <pc:sldMkLst>
          <pc:docMk/>
          <pc:sldMk cId="1494600852" sldId="264"/>
        </pc:sldMkLst>
        <pc:spChg chg="add del mod">
          <ac:chgData name="1906055 - Tasmin Khan" userId="S::1906055@eee.buet.ac.bd::ac607c45-54a5-41c6-a260-ae3d6cf88f18" providerId="AD" clId="Web-{247572AC-4F41-45FC-B167-3AA1A60D47AC}" dt="2023-12-14T05:05:01.106" v="1697"/>
          <ac:spMkLst>
            <pc:docMk/>
            <pc:sldMk cId="1494600852" sldId="264"/>
            <ac:spMk id="3" creationId="{C94F4009-16BB-6FC1-7982-939567E25BED}"/>
          </ac:spMkLst>
        </pc:spChg>
        <pc:spChg chg="add del">
          <ac:chgData name="1906055 - Tasmin Khan" userId="S::1906055@eee.buet.ac.bd::ac607c45-54a5-41c6-a260-ae3d6cf88f18" providerId="AD" clId="Web-{247572AC-4F41-45FC-B167-3AA1A60D47AC}" dt="2023-12-14T05:11:13.136" v="1702"/>
          <ac:spMkLst>
            <pc:docMk/>
            <pc:sldMk cId="1494600852" sldId="264"/>
            <ac:spMk id="4" creationId="{CCA13451-284D-D37C-F984-488350EC3E34}"/>
          </ac:spMkLst>
        </pc:spChg>
        <pc:spChg chg="add del">
          <ac:chgData name="1906055 - Tasmin Khan" userId="S::1906055@eee.buet.ac.bd::ac607c45-54a5-41c6-a260-ae3d6cf88f18" providerId="AD" clId="Web-{247572AC-4F41-45FC-B167-3AA1A60D47AC}" dt="2023-12-14T05:11:23.793" v="1704"/>
          <ac:spMkLst>
            <pc:docMk/>
            <pc:sldMk cId="1494600852" sldId="264"/>
            <ac:spMk id="5" creationId="{DABB3F21-9C2B-8751-C89C-B0FEC8EFE649}"/>
          </ac:spMkLst>
        </pc:spChg>
        <pc:spChg chg="add mod">
          <ac:chgData name="1906055 - Tasmin Khan" userId="S::1906055@eee.buet.ac.bd::ac607c45-54a5-41c6-a260-ae3d6cf88f18" providerId="AD" clId="Web-{247572AC-4F41-45FC-B167-3AA1A60D47AC}" dt="2023-12-14T05:13:20.703" v="1754" actId="14100"/>
          <ac:spMkLst>
            <pc:docMk/>
            <pc:sldMk cId="1494600852" sldId="264"/>
            <ac:spMk id="6" creationId="{774BB28A-F934-F3FA-CA22-0CD3CBC37E70}"/>
          </ac:spMkLst>
        </pc:spChg>
        <pc:picChg chg="add mod">
          <ac:chgData name="1906055 - Tasmin Khan" userId="S::1906055@eee.buet.ac.bd::ac607c45-54a5-41c6-a260-ae3d6cf88f18" providerId="AD" clId="Web-{247572AC-4F41-45FC-B167-3AA1A60D47AC}" dt="2023-12-14T05:13:09.531" v="1746" actId="1076"/>
          <ac:picMkLst>
            <pc:docMk/>
            <pc:sldMk cId="1494600852" sldId="264"/>
            <ac:picMk id="2" creationId="{6990832D-2C0E-9A0F-0FB2-83C4DAD816D6}"/>
          </ac:picMkLst>
        </pc:picChg>
      </pc:sldChg>
      <pc:sldChg chg="add del replId">
        <pc:chgData name="1906055 - Tasmin Khan" userId="S::1906055@eee.buet.ac.bd::ac607c45-54a5-41c6-a260-ae3d6cf88f18" providerId="AD" clId="Web-{247572AC-4F41-45FC-B167-3AA1A60D47AC}" dt="2023-12-14T05:13:31.797" v="1755"/>
        <pc:sldMkLst>
          <pc:docMk/>
          <pc:sldMk cId="2219863717" sldId="265"/>
        </pc:sldMkLst>
      </pc:sldChg>
      <pc:sldChg chg="add del replId">
        <pc:chgData name="1906055 - Tasmin Khan" userId="S::1906055@eee.buet.ac.bd::ac607c45-54a5-41c6-a260-ae3d6cf88f18" providerId="AD" clId="Web-{247572AC-4F41-45FC-B167-3AA1A60D47AC}" dt="2023-12-14T05:13:33.610" v="1756"/>
        <pc:sldMkLst>
          <pc:docMk/>
          <pc:sldMk cId="385517839" sldId="266"/>
        </pc:sldMkLst>
      </pc:sldChg>
      <pc:sldChg chg="addSp delSp modSp new">
        <pc:chgData name="1906055 - Tasmin Khan" userId="S::1906055@eee.buet.ac.bd::ac607c45-54a5-41c6-a260-ae3d6cf88f18" providerId="AD" clId="Web-{247572AC-4F41-45FC-B167-3AA1A60D47AC}" dt="2023-12-14T06:36:55.687" v="1790" actId="1076"/>
        <pc:sldMkLst>
          <pc:docMk/>
          <pc:sldMk cId="2235736854" sldId="267"/>
        </pc:sldMkLst>
        <pc:spChg chg="del">
          <ac:chgData name="1906055 - Tasmin Khan" userId="S::1906055@eee.buet.ac.bd::ac607c45-54a5-41c6-a260-ae3d6cf88f18" providerId="AD" clId="Web-{247572AC-4F41-45FC-B167-3AA1A60D47AC}" dt="2023-12-14T01:08:23.531" v="546"/>
          <ac:spMkLst>
            <pc:docMk/>
            <pc:sldMk cId="2235736854" sldId="267"/>
            <ac:spMk id="2" creationId="{F02C2694-A257-A3B9-39FB-F87F937A9E9D}"/>
          </ac:spMkLst>
        </pc:spChg>
        <pc:spChg chg="del">
          <ac:chgData name="1906055 - Tasmin Khan" userId="S::1906055@eee.buet.ac.bd::ac607c45-54a5-41c6-a260-ae3d6cf88f18" providerId="AD" clId="Web-{247572AC-4F41-45FC-B167-3AA1A60D47AC}" dt="2023-12-14T01:08:21.516" v="545"/>
          <ac:spMkLst>
            <pc:docMk/>
            <pc:sldMk cId="2235736854" sldId="267"/>
            <ac:spMk id="3" creationId="{4C9C30C0-03E7-0A4B-5FFA-8F798EF48990}"/>
          </ac:spMkLst>
        </pc:spChg>
        <pc:spChg chg="add mod">
          <ac:chgData name="1906055 - Tasmin Khan" userId="S::1906055@eee.buet.ac.bd::ac607c45-54a5-41c6-a260-ae3d6cf88f18" providerId="AD" clId="Web-{247572AC-4F41-45FC-B167-3AA1A60D47AC}" dt="2023-12-14T06:36:46.484" v="1788" actId="1076"/>
          <ac:spMkLst>
            <pc:docMk/>
            <pc:sldMk cId="2235736854" sldId="267"/>
            <ac:spMk id="4" creationId="{232DE07F-483E-CC60-4507-C56F2A5DB3CF}"/>
          </ac:spMkLst>
        </pc:spChg>
        <pc:picChg chg="add mod">
          <ac:chgData name="1906055 - Tasmin Khan" userId="S::1906055@eee.buet.ac.bd::ac607c45-54a5-41c6-a260-ae3d6cf88f18" providerId="AD" clId="Web-{247572AC-4F41-45FC-B167-3AA1A60D47AC}" dt="2023-12-14T06:36:55.687" v="1790" actId="1076"/>
          <ac:picMkLst>
            <pc:docMk/>
            <pc:sldMk cId="2235736854" sldId="267"/>
            <ac:picMk id="2" creationId="{B2D58998-BB81-F0D8-0483-83D31D6DEB9C}"/>
          </ac:picMkLst>
        </pc:picChg>
      </pc:sldChg>
      <pc:sldChg chg="add del replId">
        <pc:chgData name="1906055 - Tasmin Khan" userId="S::1906055@eee.buet.ac.bd::ac607c45-54a5-41c6-a260-ae3d6cf88f18" providerId="AD" clId="Web-{247572AC-4F41-45FC-B167-3AA1A60D47AC}" dt="2023-12-14T03:14:12.257" v="1571"/>
        <pc:sldMkLst>
          <pc:docMk/>
          <pc:sldMk cId="2619559332" sldId="268"/>
        </pc:sldMkLst>
      </pc:sldChg>
      <pc:sldChg chg="add del replId">
        <pc:chgData name="1906055 - Tasmin Khan" userId="S::1906055@eee.buet.ac.bd::ac607c45-54a5-41c6-a260-ae3d6cf88f18" providerId="AD" clId="Web-{247572AC-4F41-45FC-B167-3AA1A60D47AC}" dt="2023-12-14T03:14:12.241" v="1570"/>
        <pc:sldMkLst>
          <pc:docMk/>
          <pc:sldMk cId="1577825988" sldId="269"/>
        </pc:sldMkLst>
      </pc:sldChg>
      <pc:sldChg chg="add del replId">
        <pc:chgData name="1906055 - Tasmin Khan" userId="S::1906055@eee.buet.ac.bd::ac607c45-54a5-41c6-a260-ae3d6cf88f18" providerId="AD" clId="Web-{247572AC-4F41-45FC-B167-3AA1A60D47AC}" dt="2023-12-14T03:14:12.241" v="1569"/>
        <pc:sldMkLst>
          <pc:docMk/>
          <pc:sldMk cId="322674624" sldId="270"/>
        </pc:sldMkLst>
      </pc:sldChg>
      <pc:sldChg chg="addSp modSp add replId">
        <pc:chgData name="1906055 - Tasmin Khan" userId="S::1906055@eee.buet.ac.bd::ac607c45-54a5-41c6-a260-ae3d6cf88f18" providerId="AD" clId="Web-{247572AC-4F41-45FC-B167-3AA1A60D47AC}" dt="2023-12-14T02:20:56.781" v="1132" actId="1076"/>
        <pc:sldMkLst>
          <pc:docMk/>
          <pc:sldMk cId="4182910706" sldId="271"/>
        </pc:sldMkLst>
        <pc:picChg chg="add mod">
          <ac:chgData name="1906055 - Tasmin Khan" userId="S::1906055@eee.buet.ac.bd::ac607c45-54a5-41c6-a260-ae3d6cf88f18" providerId="AD" clId="Web-{247572AC-4F41-45FC-B167-3AA1A60D47AC}" dt="2023-12-14T02:20:45.125" v="1128" actId="14100"/>
          <ac:picMkLst>
            <pc:docMk/>
            <pc:sldMk cId="4182910706" sldId="271"/>
            <ac:picMk id="2" creationId="{010FD8FD-2484-D84A-EE13-367E15A7FE28}"/>
          </ac:picMkLst>
        </pc:picChg>
        <pc:picChg chg="add mod">
          <ac:chgData name="1906055 - Tasmin Khan" userId="S::1906055@eee.buet.ac.bd::ac607c45-54a5-41c6-a260-ae3d6cf88f18" providerId="AD" clId="Web-{247572AC-4F41-45FC-B167-3AA1A60D47AC}" dt="2023-12-14T02:20:56.781" v="1132" actId="1076"/>
          <ac:picMkLst>
            <pc:docMk/>
            <pc:sldMk cId="4182910706" sldId="271"/>
            <ac:picMk id="3" creationId="{600645C6-F203-6DE3-0E2A-1A7481769806}"/>
          </ac:picMkLst>
        </pc:picChg>
      </pc:sldChg>
      <pc:sldChg chg="addSp modSp add ord replId">
        <pc:chgData name="1906055 - Tasmin Khan" userId="S::1906055@eee.buet.ac.bd::ac607c45-54a5-41c6-a260-ae3d6cf88f18" providerId="AD" clId="Web-{247572AC-4F41-45FC-B167-3AA1A60D47AC}" dt="2023-12-14T04:59:32.953" v="1695" actId="1076"/>
        <pc:sldMkLst>
          <pc:docMk/>
          <pc:sldMk cId="4040253406" sldId="272"/>
        </pc:sldMkLst>
        <pc:spChg chg="add mod">
          <ac:chgData name="1906055 - Tasmin Khan" userId="S::1906055@eee.buet.ac.bd::ac607c45-54a5-41c6-a260-ae3d6cf88f18" providerId="AD" clId="Web-{247572AC-4F41-45FC-B167-3AA1A60D47AC}" dt="2023-12-14T02:34:33.061" v="1172" actId="1076"/>
          <ac:spMkLst>
            <pc:docMk/>
            <pc:sldMk cId="4040253406" sldId="272"/>
            <ac:spMk id="2" creationId="{DDC08B5D-0F81-D86C-FB5A-A8DB3CC8BB33}"/>
          </ac:spMkLst>
        </pc:spChg>
        <pc:spChg chg="add mod">
          <ac:chgData name="1906055 - Tasmin Khan" userId="S::1906055@eee.buet.ac.bd::ac607c45-54a5-41c6-a260-ae3d6cf88f18" providerId="AD" clId="Web-{247572AC-4F41-45FC-B167-3AA1A60D47AC}" dt="2023-12-14T04:59:32.953" v="1695" actId="1076"/>
          <ac:spMkLst>
            <pc:docMk/>
            <pc:sldMk cId="4040253406" sldId="272"/>
            <ac:spMk id="4" creationId="{F86BF149-8B4B-AF76-22E1-29E454FE3F73}"/>
          </ac:spMkLst>
        </pc:spChg>
        <pc:picChg chg="add mod">
          <ac:chgData name="1906055 - Tasmin Khan" userId="S::1906055@eee.buet.ac.bd::ac607c45-54a5-41c6-a260-ae3d6cf88f18" providerId="AD" clId="Web-{247572AC-4F41-45FC-B167-3AA1A60D47AC}" dt="2023-12-14T02:56:08.888" v="1555" actId="1076"/>
          <ac:picMkLst>
            <pc:docMk/>
            <pc:sldMk cId="4040253406" sldId="272"/>
            <ac:picMk id="3" creationId="{EBEA2C77-B00E-E707-0341-177A6A0680EF}"/>
          </ac:picMkLst>
        </pc:picChg>
      </pc:sldChg>
      <pc:sldChg chg="addSp modSp add replId">
        <pc:chgData name="1906055 - Tasmin Khan" userId="S::1906055@eee.buet.ac.bd::ac607c45-54a5-41c6-a260-ae3d6cf88f18" providerId="AD" clId="Web-{247572AC-4F41-45FC-B167-3AA1A60D47AC}" dt="2023-12-14T02:23:46.022" v="1150" actId="14100"/>
        <pc:sldMkLst>
          <pc:docMk/>
          <pc:sldMk cId="2637094191" sldId="273"/>
        </pc:sldMkLst>
        <pc:spChg chg="add mod">
          <ac:chgData name="1906055 - Tasmin Khan" userId="S::1906055@eee.buet.ac.bd::ac607c45-54a5-41c6-a260-ae3d6cf88f18" providerId="AD" clId="Web-{247572AC-4F41-45FC-B167-3AA1A60D47AC}" dt="2023-12-14T02:23:46.022" v="1150" actId="14100"/>
          <ac:spMkLst>
            <pc:docMk/>
            <pc:sldMk cId="2637094191" sldId="273"/>
            <ac:spMk id="3" creationId="{57E97158-5607-90B5-9C27-F672BEBF020A}"/>
          </ac:spMkLst>
        </pc:spChg>
        <pc:spChg chg="add mod">
          <ac:chgData name="1906055 - Tasmin Khan" userId="S::1906055@eee.buet.ac.bd::ac607c45-54a5-41c6-a260-ae3d6cf88f18" providerId="AD" clId="Web-{247572AC-4F41-45FC-B167-3AA1A60D47AC}" dt="2023-12-14T01:18:45.226" v="683" actId="20577"/>
          <ac:spMkLst>
            <pc:docMk/>
            <pc:sldMk cId="2637094191" sldId="273"/>
            <ac:spMk id="4" creationId="{8A223503-7829-B52C-52AD-D4E2C846521A}"/>
          </ac:spMkLst>
        </pc:spChg>
      </pc:sldChg>
      <pc:sldChg chg="addSp delSp modSp add replId">
        <pc:chgData name="1906055 - Tasmin Khan" userId="S::1906055@eee.buet.ac.bd::ac607c45-54a5-41c6-a260-ae3d6cf88f18" providerId="AD" clId="Web-{247572AC-4F41-45FC-B167-3AA1A60D47AC}" dt="2023-12-14T01:48:32.587" v="791" actId="1076"/>
        <pc:sldMkLst>
          <pc:docMk/>
          <pc:sldMk cId="3348537056" sldId="274"/>
        </pc:sldMkLst>
        <pc:spChg chg="add mod">
          <ac:chgData name="1906055 - Tasmin Khan" userId="S::1906055@eee.buet.ac.bd::ac607c45-54a5-41c6-a260-ae3d6cf88f18" providerId="AD" clId="Web-{247572AC-4F41-45FC-B167-3AA1A60D47AC}" dt="2023-12-14T01:48:28.727" v="790" actId="14100"/>
          <ac:spMkLst>
            <pc:docMk/>
            <pc:sldMk cId="3348537056" sldId="274"/>
            <ac:spMk id="2" creationId="{3D161B10-34CB-D124-DD54-B8CC93771D81}"/>
          </ac:spMkLst>
        </pc:spChg>
        <pc:spChg chg="add mod">
          <ac:chgData name="1906055 - Tasmin Khan" userId="S::1906055@eee.buet.ac.bd::ac607c45-54a5-41c6-a260-ae3d6cf88f18" providerId="AD" clId="Web-{247572AC-4F41-45FC-B167-3AA1A60D47AC}" dt="2023-12-14T01:47:16.725" v="779" actId="1076"/>
          <ac:spMkLst>
            <pc:docMk/>
            <pc:sldMk cId="3348537056" sldId="274"/>
            <ac:spMk id="5" creationId="{31E0D870-ECEB-B556-B29F-AD77CA156056}"/>
          </ac:spMkLst>
        </pc:spChg>
        <pc:picChg chg="add mod">
          <ac:chgData name="1906055 - Tasmin Khan" userId="S::1906055@eee.buet.ac.bd::ac607c45-54a5-41c6-a260-ae3d6cf88f18" providerId="AD" clId="Web-{247572AC-4F41-45FC-B167-3AA1A60D47AC}" dt="2023-12-14T01:46:25.129" v="752" actId="1076"/>
          <ac:picMkLst>
            <pc:docMk/>
            <pc:sldMk cId="3348537056" sldId="274"/>
            <ac:picMk id="3" creationId="{CCFA6E2D-A659-6C27-6F18-1507CFFB2518}"/>
          </ac:picMkLst>
        </pc:picChg>
        <pc:picChg chg="add del mod">
          <ac:chgData name="1906055 - Tasmin Khan" userId="S::1906055@eee.buet.ac.bd::ac607c45-54a5-41c6-a260-ae3d6cf88f18" providerId="AD" clId="Web-{247572AC-4F41-45FC-B167-3AA1A60D47AC}" dt="2023-12-14T01:48:32.587" v="791" actId="1076"/>
          <ac:picMkLst>
            <pc:docMk/>
            <pc:sldMk cId="3348537056" sldId="274"/>
            <ac:picMk id="4" creationId="{0480E169-4805-AA75-3796-6B8FF8BF3CA4}"/>
          </ac:picMkLst>
        </pc:picChg>
        <pc:picChg chg="add del mod">
          <ac:chgData name="1906055 - Tasmin Khan" userId="S::1906055@eee.buet.ac.bd::ac607c45-54a5-41c6-a260-ae3d6cf88f18" providerId="AD" clId="Web-{247572AC-4F41-45FC-B167-3AA1A60D47AC}" dt="2023-12-14T01:48:13.133" v="788"/>
          <ac:picMkLst>
            <pc:docMk/>
            <pc:sldMk cId="3348537056" sldId="274"/>
            <ac:picMk id="6" creationId="{31646286-4B9C-DEF7-4C76-45CEA21A6E26}"/>
          </ac:picMkLst>
        </pc:picChg>
      </pc:sldChg>
      <pc:sldChg chg="addSp delSp modSp add replId">
        <pc:chgData name="1906055 - Tasmin Khan" userId="S::1906055@eee.buet.ac.bd::ac607c45-54a5-41c6-a260-ae3d6cf88f18" providerId="AD" clId="Web-{247572AC-4F41-45FC-B167-3AA1A60D47AC}" dt="2023-12-14T02:12:16.263" v="1070"/>
        <pc:sldMkLst>
          <pc:docMk/>
          <pc:sldMk cId="4286925510" sldId="275"/>
        </pc:sldMkLst>
        <pc:spChg chg="add mod">
          <ac:chgData name="1906055 - Tasmin Khan" userId="S::1906055@eee.buet.ac.bd::ac607c45-54a5-41c6-a260-ae3d6cf88f18" providerId="AD" clId="Web-{247572AC-4F41-45FC-B167-3AA1A60D47AC}" dt="2023-12-14T01:54:19.302" v="894" actId="20577"/>
          <ac:spMkLst>
            <pc:docMk/>
            <pc:sldMk cId="4286925510" sldId="275"/>
            <ac:spMk id="2" creationId="{AC2A8E86-BDA5-B60D-3747-BA17B7FCAC90}"/>
          </ac:spMkLst>
        </pc:spChg>
        <pc:spChg chg="add del">
          <ac:chgData name="1906055 - Tasmin Khan" userId="S::1906055@eee.buet.ac.bd::ac607c45-54a5-41c6-a260-ae3d6cf88f18" providerId="AD" clId="Web-{247572AC-4F41-45FC-B167-3AA1A60D47AC}" dt="2023-12-14T01:51:02.779" v="819"/>
          <ac:spMkLst>
            <pc:docMk/>
            <pc:sldMk cId="4286925510" sldId="275"/>
            <ac:spMk id="7" creationId="{53B0366E-87A2-9860-D299-6F3634DE3C52}"/>
          </ac:spMkLst>
        </pc:spChg>
        <pc:spChg chg="add mod">
          <ac:chgData name="1906055 - Tasmin Khan" userId="S::1906055@eee.buet.ac.bd::ac607c45-54a5-41c6-a260-ae3d6cf88f18" providerId="AD" clId="Web-{247572AC-4F41-45FC-B167-3AA1A60D47AC}" dt="2023-12-14T02:11:55.652" v="1065" actId="20577"/>
          <ac:spMkLst>
            <pc:docMk/>
            <pc:sldMk cId="4286925510" sldId="275"/>
            <ac:spMk id="8" creationId="{62E96AAA-E39B-25BF-1BE1-EBEECE771D1C}"/>
          </ac:spMkLst>
        </pc:spChg>
        <pc:picChg chg="add mod">
          <ac:chgData name="1906055 - Tasmin Khan" userId="S::1906055@eee.buet.ac.bd::ac607c45-54a5-41c6-a260-ae3d6cf88f18" providerId="AD" clId="Web-{247572AC-4F41-45FC-B167-3AA1A60D47AC}" dt="2023-12-14T01:53:42.145" v="884" actId="1076"/>
          <ac:picMkLst>
            <pc:docMk/>
            <pc:sldMk cId="4286925510" sldId="275"/>
            <ac:picMk id="3" creationId="{1CC53D2D-31B2-CB5B-5C73-75FD7B4C982B}"/>
          </ac:picMkLst>
        </pc:picChg>
        <pc:picChg chg="add mod">
          <ac:chgData name="1906055 - Tasmin Khan" userId="S::1906055@eee.buet.ac.bd::ac607c45-54a5-41c6-a260-ae3d6cf88f18" providerId="AD" clId="Web-{247572AC-4F41-45FC-B167-3AA1A60D47AC}" dt="2023-12-14T01:53:42.145" v="885" actId="1076"/>
          <ac:picMkLst>
            <pc:docMk/>
            <pc:sldMk cId="4286925510" sldId="275"/>
            <ac:picMk id="4" creationId="{8CCEEA70-BC98-ACE0-874F-94E44399C0AF}"/>
          </ac:picMkLst>
        </pc:picChg>
        <pc:picChg chg="add mod">
          <ac:chgData name="1906055 - Tasmin Khan" userId="S::1906055@eee.buet.ac.bd::ac607c45-54a5-41c6-a260-ae3d6cf88f18" providerId="AD" clId="Web-{247572AC-4F41-45FC-B167-3AA1A60D47AC}" dt="2023-12-14T01:53:42.145" v="886" actId="1076"/>
          <ac:picMkLst>
            <pc:docMk/>
            <pc:sldMk cId="4286925510" sldId="275"/>
            <ac:picMk id="5" creationId="{01120D01-AEC4-3EBB-81E4-7A64DC82A327}"/>
          </ac:picMkLst>
        </pc:picChg>
        <pc:picChg chg="add mod">
          <ac:chgData name="1906055 - Tasmin Khan" userId="S::1906055@eee.buet.ac.bd::ac607c45-54a5-41c6-a260-ae3d6cf88f18" providerId="AD" clId="Web-{247572AC-4F41-45FC-B167-3AA1A60D47AC}" dt="2023-12-14T01:53:42.160" v="887" actId="1076"/>
          <ac:picMkLst>
            <pc:docMk/>
            <pc:sldMk cId="4286925510" sldId="275"/>
            <ac:picMk id="6" creationId="{03FAA1B0-6D29-377B-B8B0-056B98362975}"/>
          </ac:picMkLst>
        </pc:picChg>
        <pc:picChg chg="add del mod">
          <ac:chgData name="1906055 - Tasmin Khan" userId="S::1906055@eee.buet.ac.bd::ac607c45-54a5-41c6-a260-ae3d6cf88f18" providerId="AD" clId="Web-{247572AC-4F41-45FC-B167-3AA1A60D47AC}" dt="2023-12-14T02:12:16.263" v="1070"/>
          <ac:picMkLst>
            <pc:docMk/>
            <pc:sldMk cId="4286925510" sldId="275"/>
            <ac:picMk id="9" creationId="{CBA2B8AB-C085-D000-69E4-DE0F7212D9AF}"/>
          </ac:picMkLst>
        </pc:picChg>
      </pc:sldChg>
      <pc:sldChg chg="addSp modSp add ord replId">
        <pc:chgData name="1906055 - Tasmin Khan" userId="S::1906055@eee.buet.ac.bd::ac607c45-54a5-41c6-a260-ae3d6cf88f18" providerId="AD" clId="Web-{247572AC-4F41-45FC-B167-3AA1A60D47AC}" dt="2023-12-14T02:05:58.796" v="1032" actId="1076"/>
        <pc:sldMkLst>
          <pc:docMk/>
          <pc:sldMk cId="1080519381" sldId="276"/>
        </pc:sldMkLst>
        <pc:spChg chg="add mod">
          <ac:chgData name="1906055 - Tasmin Khan" userId="S::1906055@eee.buet.ac.bd::ac607c45-54a5-41c6-a260-ae3d6cf88f18" providerId="AD" clId="Web-{247572AC-4F41-45FC-B167-3AA1A60D47AC}" dt="2023-12-14T02:05:26.451" v="1024" actId="1076"/>
          <ac:spMkLst>
            <pc:docMk/>
            <pc:sldMk cId="1080519381" sldId="276"/>
            <ac:spMk id="3" creationId="{02A2E663-4774-1A50-AADC-351C0A4501F6}"/>
          </ac:spMkLst>
        </pc:spChg>
        <pc:spChg chg="add mod">
          <ac:chgData name="1906055 - Tasmin Khan" userId="S::1906055@eee.buet.ac.bd::ac607c45-54a5-41c6-a260-ae3d6cf88f18" providerId="AD" clId="Web-{247572AC-4F41-45FC-B167-3AA1A60D47AC}" dt="2023-12-14T02:05:58.796" v="1032" actId="1076"/>
          <ac:spMkLst>
            <pc:docMk/>
            <pc:sldMk cId="1080519381" sldId="276"/>
            <ac:spMk id="4" creationId="{B804C323-83B0-54A2-49A6-E8E9F34AF82C}"/>
          </ac:spMkLst>
        </pc:spChg>
        <pc:picChg chg="add mod">
          <ac:chgData name="1906055 - Tasmin Khan" userId="S::1906055@eee.buet.ac.bd::ac607c45-54a5-41c6-a260-ae3d6cf88f18" providerId="AD" clId="Web-{247572AC-4F41-45FC-B167-3AA1A60D47AC}" dt="2023-12-14T02:05:02.341" v="1018" actId="1076"/>
          <ac:picMkLst>
            <pc:docMk/>
            <pc:sldMk cId="1080519381" sldId="276"/>
            <ac:picMk id="2" creationId="{A3C85439-08C6-AEEF-EB0B-000EC7BF4BC1}"/>
          </ac:picMkLst>
        </pc:picChg>
      </pc:sldChg>
      <pc:sldChg chg="addSp delSp modSp add replId">
        <pc:chgData name="1906055 - Tasmin Khan" userId="S::1906055@eee.buet.ac.bd::ac607c45-54a5-41c6-a260-ae3d6cf88f18" providerId="AD" clId="Web-{247572AC-4F41-45FC-B167-3AA1A60D47AC}" dt="2023-12-14T02:21:04.563" v="1133" actId="1076"/>
        <pc:sldMkLst>
          <pc:docMk/>
          <pc:sldMk cId="3668142238" sldId="277"/>
        </pc:sldMkLst>
        <pc:picChg chg="add mod">
          <ac:chgData name="1906055 - Tasmin Khan" userId="S::1906055@eee.buet.ac.bd::ac607c45-54a5-41c6-a260-ae3d6cf88f18" providerId="AD" clId="Web-{247572AC-4F41-45FC-B167-3AA1A60D47AC}" dt="2023-12-14T02:21:04.563" v="1133" actId="1076"/>
          <ac:picMkLst>
            <pc:docMk/>
            <pc:sldMk cId="3668142238" sldId="277"/>
            <ac:picMk id="2" creationId="{43711C17-459A-6565-8BA0-767FD20B9426}"/>
          </ac:picMkLst>
        </pc:picChg>
        <pc:picChg chg="add del mod">
          <ac:chgData name="1906055 - Tasmin Khan" userId="S::1906055@eee.buet.ac.bd::ac607c45-54a5-41c6-a260-ae3d6cf88f18" providerId="AD" clId="Web-{247572AC-4F41-45FC-B167-3AA1A60D47AC}" dt="2023-12-14T02:20:50.687" v="1129"/>
          <ac:picMkLst>
            <pc:docMk/>
            <pc:sldMk cId="3668142238" sldId="277"/>
            <ac:picMk id="3" creationId="{12F17D54-B68C-EBE0-7071-34971BB2A67A}"/>
          </ac:picMkLst>
        </pc:picChg>
      </pc:sldChg>
      <pc:sldChg chg="modSp add replId">
        <pc:chgData name="1906055 - Tasmin Khan" userId="S::1906055@eee.buet.ac.bd::ac607c45-54a5-41c6-a260-ae3d6cf88f18" providerId="AD" clId="Web-{247572AC-4F41-45FC-B167-3AA1A60D47AC}" dt="2023-12-14T02:17:26.399" v="1127" actId="1076"/>
        <pc:sldMkLst>
          <pc:docMk/>
          <pc:sldMk cId="90086107" sldId="278"/>
        </pc:sldMkLst>
        <pc:spChg chg="mod">
          <ac:chgData name="1906055 - Tasmin Khan" userId="S::1906055@eee.buet.ac.bd::ac607c45-54a5-41c6-a260-ae3d6cf88f18" providerId="AD" clId="Web-{247572AC-4F41-45FC-B167-3AA1A60D47AC}" dt="2023-12-14T02:17:26.399" v="1127" actId="1076"/>
          <ac:spMkLst>
            <pc:docMk/>
            <pc:sldMk cId="90086107" sldId="278"/>
            <ac:spMk id="2" creationId="{7289D446-C35B-C0C6-1461-16D0EE5EE0D1}"/>
          </ac:spMkLst>
        </pc:spChg>
      </pc:sldChg>
      <pc:sldChg chg="new del">
        <pc:chgData name="1906055 - Tasmin Khan" userId="S::1906055@eee.buet.ac.bd::ac607c45-54a5-41c6-a260-ae3d6cf88f18" providerId="AD" clId="Web-{247572AC-4F41-45FC-B167-3AA1A60D47AC}" dt="2023-12-14T02:12:39.904" v="1079"/>
        <pc:sldMkLst>
          <pc:docMk/>
          <pc:sldMk cId="1580088651" sldId="279"/>
        </pc:sldMkLst>
      </pc:sldChg>
      <pc:sldChg chg="addSp modSp new">
        <pc:chgData name="1906055 - Tasmin Khan" userId="S::1906055@eee.buet.ac.bd::ac607c45-54a5-41c6-a260-ae3d6cf88f18" providerId="AD" clId="Web-{247572AC-4F41-45FC-B167-3AA1A60D47AC}" dt="2023-12-14T02:13:20.952" v="1085"/>
        <pc:sldMkLst>
          <pc:docMk/>
          <pc:sldMk cId="3391139403" sldId="280"/>
        </pc:sldMkLst>
        <pc:spChg chg="add mod">
          <ac:chgData name="1906055 - Tasmin Khan" userId="S::1906055@eee.buet.ac.bd::ac607c45-54a5-41c6-a260-ae3d6cf88f18" providerId="AD" clId="Web-{247572AC-4F41-45FC-B167-3AA1A60D47AC}" dt="2023-12-14T02:13:20.952" v="1085"/>
          <ac:spMkLst>
            <pc:docMk/>
            <pc:sldMk cId="3391139403" sldId="280"/>
            <ac:spMk id="3" creationId="{F986B606-F7EA-5EF4-9222-F8EE1BCFC2E4}"/>
          </ac:spMkLst>
        </pc:spChg>
        <pc:picChg chg="add mod">
          <ac:chgData name="1906055 - Tasmin Khan" userId="S::1906055@eee.buet.ac.bd::ac607c45-54a5-41c6-a260-ae3d6cf88f18" providerId="AD" clId="Web-{247572AC-4F41-45FC-B167-3AA1A60D47AC}" dt="2023-12-14T02:12:47.717" v="1080" actId="1076"/>
          <ac:picMkLst>
            <pc:docMk/>
            <pc:sldMk cId="3391139403" sldId="280"/>
            <ac:picMk id="2" creationId="{F53E5FE6-AD99-217F-775B-6A21F9E72EB8}"/>
          </ac:picMkLst>
        </pc:picChg>
      </pc:sldChg>
      <pc:sldChg chg="addSp modSp new">
        <pc:chgData name="1906055 - Tasmin Khan" userId="S::1906055@eee.buet.ac.bd::ac607c45-54a5-41c6-a260-ae3d6cf88f18" providerId="AD" clId="Web-{247572AC-4F41-45FC-B167-3AA1A60D47AC}" dt="2023-12-14T04:59:07.358" v="1690" actId="20577"/>
        <pc:sldMkLst>
          <pc:docMk/>
          <pc:sldMk cId="1267823040" sldId="281"/>
        </pc:sldMkLst>
        <pc:spChg chg="add mod">
          <ac:chgData name="1906055 - Tasmin Khan" userId="S::1906055@eee.buet.ac.bd::ac607c45-54a5-41c6-a260-ae3d6cf88f18" providerId="AD" clId="Web-{247572AC-4F41-45FC-B167-3AA1A60D47AC}" dt="2023-12-14T04:59:07.358" v="1690" actId="20577"/>
          <ac:spMkLst>
            <pc:docMk/>
            <pc:sldMk cId="1267823040" sldId="281"/>
            <ac:spMk id="3" creationId="{2EF0A76A-4E53-CE94-1606-1D974005844E}"/>
          </ac:spMkLst>
        </pc:spChg>
        <pc:picChg chg="add mod">
          <ac:chgData name="1906055 - Tasmin Khan" userId="S::1906055@eee.buet.ac.bd::ac607c45-54a5-41c6-a260-ae3d6cf88f18" providerId="AD" clId="Web-{247572AC-4F41-45FC-B167-3AA1A60D47AC}" dt="2023-12-14T04:56:42.697" v="1628" actId="1076"/>
          <ac:picMkLst>
            <pc:docMk/>
            <pc:sldMk cId="1267823040" sldId="281"/>
            <ac:picMk id="2" creationId="{8C489F75-5244-BAE0-3723-FEB8E7FF92D2}"/>
          </ac:picMkLst>
        </pc:picChg>
      </pc:sldChg>
      <pc:sldChg chg="add del replId">
        <pc:chgData name="1906055 - Tasmin Khan" userId="S::1906055@eee.buet.ac.bd::ac607c45-54a5-41c6-a260-ae3d6cf88f18" providerId="AD" clId="Web-{247572AC-4F41-45FC-B167-3AA1A60D47AC}" dt="2023-12-14T03:14:04.866" v="1568"/>
        <pc:sldMkLst>
          <pc:docMk/>
          <pc:sldMk cId="4047488831" sldId="281"/>
        </pc:sldMkLst>
      </pc:sldChg>
      <pc:sldChg chg="addSp modSp new">
        <pc:chgData name="1906055 - Tasmin Khan" userId="S::1906055@eee.buet.ac.bd::ac607c45-54a5-41c6-a260-ae3d6cf88f18" providerId="AD" clId="Web-{247572AC-4F41-45FC-B167-3AA1A60D47AC}" dt="2023-12-14T05:14:17.049" v="1782" actId="1076"/>
        <pc:sldMkLst>
          <pc:docMk/>
          <pc:sldMk cId="59714306" sldId="282"/>
        </pc:sldMkLst>
        <pc:spChg chg="add mod">
          <ac:chgData name="1906055 - Tasmin Khan" userId="S::1906055@eee.buet.ac.bd::ac607c45-54a5-41c6-a260-ae3d6cf88f18" providerId="AD" clId="Web-{247572AC-4F41-45FC-B167-3AA1A60D47AC}" dt="2023-12-14T05:14:17.049" v="1782" actId="1076"/>
          <ac:spMkLst>
            <pc:docMk/>
            <pc:sldMk cId="59714306" sldId="282"/>
            <ac:spMk id="2" creationId="{A94E2291-F3C6-8626-042B-D65AE505ED38}"/>
          </ac:spMkLst>
        </pc:spChg>
      </pc:sldChg>
    </pc:docChg>
  </pc:docChgLst>
  <pc:docChgLst>
    <pc:chgData name="1906055 - Tasmin Khan" userId="S::1906055@eee.buet.ac.bd::ac607c45-54a5-41c6-a260-ae3d6cf88f18" providerId="AD" clId="Web-{26AD87FF-8A57-5404-F144-9F29BB0052CE}"/>
    <pc:docChg chg="addSld delSld modSld sldOrd">
      <pc:chgData name="1906055 - Tasmin Khan" userId="S::1906055@eee.buet.ac.bd::ac607c45-54a5-41c6-a260-ae3d6cf88f18" providerId="AD" clId="Web-{26AD87FF-8A57-5404-F144-9F29BB0052CE}" dt="2024-01-08T06:08:54.263" v="1142" actId="20577"/>
      <pc:docMkLst>
        <pc:docMk/>
      </pc:docMkLst>
      <pc:sldChg chg="ord">
        <pc:chgData name="1906055 - Tasmin Khan" userId="S::1906055@eee.buet.ac.bd::ac607c45-54a5-41c6-a260-ae3d6cf88f18" providerId="AD" clId="Web-{26AD87FF-8A57-5404-F144-9F29BB0052CE}" dt="2024-01-08T04:11:46.599" v="60"/>
        <pc:sldMkLst>
          <pc:docMk/>
          <pc:sldMk cId="59714306" sldId="282"/>
        </pc:sldMkLst>
      </pc:sldChg>
      <pc:sldChg chg="modSp add replId">
        <pc:chgData name="1906055 - Tasmin Khan" userId="S::1906055@eee.buet.ac.bd::ac607c45-54a5-41c6-a260-ae3d6cf88f18" providerId="AD" clId="Web-{26AD87FF-8A57-5404-F144-9F29BB0052CE}" dt="2024-01-08T05:03:08.550" v="668" actId="20577"/>
        <pc:sldMkLst>
          <pc:docMk/>
          <pc:sldMk cId="1103691507" sldId="283"/>
        </pc:sldMkLst>
        <pc:spChg chg="mod">
          <ac:chgData name="1906055 - Tasmin Khan" userId="S::1906055@eee.buet.ac.bd::ac607c45-54a5-41c6-a260-ae3d6cf88f18" providerId="AD" clId="Web-{26AD87FF-8A57-5404-F144-9F29BB0052CE}" dt="2024-01-08T05:03:08.550" v="668" actId="20577"/>
          <ac:spMkLst>
            <pc:docMk/>
            <pc:sldMk cId="1103691507" sldId="283"/>
            <ac:spMk id="2" creationId="{36963842-556B-197C-C015-7DEA0A7F3CE7}"/>
          </ac:spMkLst>
        </pc:spChg>
        <pc:spChg chg="mod">
          <ac:chgData name="1906055 - Tasmin Khan" userId="S::1906055@eee.buet.ac.bd::ac607c45-54a5-41c6-a260-ae3d6cf88f18" providerId="AD" clId="Web-{26AD87FF-8A57-5404-F144-9F29BB0052CE}" dt="2024-01-08T05:01:49.157" v="665" actId="1076"/>
          <ac:spMkLst>
            <pc:docMk/>
            <pc:sldMk cId="1103691507" sldId="283"/>
            <ac:spMk id="3" creationId="{8B0EABD7-95D1-C4FD-AB60-2BE2A6CDF471}"/>
          </ac:spMkLst>
        </pc:spChg>
      </pc:sldChg>
      <pc:sldChg chg="addSp delSp modSp add replId">
        <pc:chgData name="1906055 - Tasmin Khan" userId="S::1906055@eee.buet.ac.bd::ac607c45-54a5-41c6-a260-ae3d6cf88f18" providerId="AD" clId="Web-{26AD87FF-8A57-5404-F144-9F29BB0052CE}" dt="2024-01-08T04:29:42.516" v="321"/>
        <pc:sldMkLst>
          <pc:docMk/>
          <pc:sldMk cId="635044348" sldId="284"/>
        </pc:sldMkLst>
        <pc:spChg chg="add del mod">
          <ac:chgData name="1906055 - Tasmin Khan" userId="S::1906055@eee.buet.ac.bd::ac607c45-54a5-41c6-a260-ae3d6cf88f18" providerId="AD" clId="Web-{26AD87FF-8A57-5404-F144-9F29BB0052CE}" dt="2024-01-08T04:29:42.516" v="321"/>
          <ac:spMkLst>
            <pc:docMk/>
            <pc:sldMk cId="635044348" sldId="284"/>
            <ac:spMk id="2" creationId="{57661477-1650-55C3-CB1C-6BA47697DA28}"/>
          </ac:spMkLst>
        </pc:spChg>
        <pc:spChg chg="mod">
          <ac:chgData name="1906055 - Tasmin Khan" userId="S::1906055@eee.buet.ac.bd::ac607c45-54a5-41c6-a260-ae3d6cf88f18" providerId="AD" clId="Web-{26AD87FF-8A57-5404-F144-9F29BB0052CE}" dt="2024-01-08T04:23:43.055" v="166" actId="1076"/>
          <ac:spMkLst>
            <pc:docMk/>
            <pc:sldMk cId="635044348" sldId="284"/>
            <ac:spMk id="3" creationId="{BBB89AB1-8425-C880-83BB-C29CA4D1CEDA}"/>
          </ac:spMkLst>
        </pc:spChg>
        <pc:spChg chg="mod">
          <ac:chgData name="1906055 - Tasmin Khan" userId="S::1906055@eee.buet.ac.bd::ac607c45-54a5-41c6-a260-ae3d6cf88f18" providerId="AD" clId="Web-{26AD87FF-8A57-5404-F144-9F29BB0052CE}" dt="2024-01-08T04:29:27.578" v="311" actId="20577"/>
          <ac:spMkLst>
            <pc:docMk/>
            <pc:sldMk cId="635044348" sldId="284"/>
            <ac:spMk id="4" creationId="{92E5BD3A-B1CE-329C-F3FC-57BB325553A1}"/>
          </ac:spMkLst>
        </pc:spChg>
        <pc:spChg chg="add del mod">
          <ac:chgData name="1906055 - Tasmin Khan" userId="S::1906055@eee.buet.ac.bd::ac607c45-54a5-41c6-a260-ae3d6cf88f18" providerId="AD" clId="Web-{26AD87FF-8A57-5404-F144-9F29BB0052CE}" dt="2024-01-08T04:29:41.578" v="319"/>
          <ac:spMkLst>
            <pc:docMk/>
            <pc:sldMk cId="635044348" sldId="284"/>
            <ac:spMk id="5" creationId="{64E3103A-9EF1-A304-74C5-FEE42DE31C08}"/>
          </ac:spMkLst>
        </pc:spChg>
      </pc:sldChg>
      <pc:sldChg chg="addSp delSp modSp add replId">
        <pc:chgData name="1906055 - Tasmin Khan" userId="S::1906055@eee.buet.ac.bd::ac607c45-54a5-41c6-a260-ae3d6cf88f18" providerId="AD" clId="Web-{26AD87FF-8A57-5404-F144-9F29BB0052CE}" dt="2024-01-08T04:37:57.622" v="454" actId="1076"/>
        <pc:sldMkLst>
          <pc:docMk/>
          <pc:sldMk cId="412416288" sldId="285"/>
        </pc:sldMkLst>
        <pc:spChg chg="del">
          <ac:chgData name="1906055 - Tasmin Khan" userId="S::1906055@eee.buet.ac.bd::ac607c45-54a5-41c6-a260-ae3d6cf88f18" providerId="AD" clId="Web-{26AD87FF-8A57-5404-F144-9F29BB0052CE}" dt="2024-01-08T04:30:01.907" v="323"/>
          <ac:spMkLst>
            <pc:docMk/>
            <pc:sldMk cId="412416288" sldId="285"/>
            <ac:spMk id="3" creationId="{99DE3F4D-0EDF-DBD0-2DB2-41EDDAFC2B6B}"/>
          </ac:spMkLst>
        </pc:spChg>
        <pc:spChg chg="mod">
          <ac:chgData name="1906055 - Tasmin Khan" userId="S::1906055@eee.buet.ac.bd::ac607c45-54a5-41c6-a260-ae3d6cf88f18" providerId="AD" clId="Web-{26AD87FF-8A57-5404-F144-9F29BB0052CE}" dt="2024-01-08T04:37:52.231" v="452" actId="1076"/>
          <ac:spMkLst>
            <pc:docMk/>
            <pc:sldMk cId="412416288" sldId="285"/>
            <ac:spMk id="4" creationId="{B88A4B3A-4507-DB37-A725-D7EE3062C61B}"/>
          </ac:spMkLst>
        </pc:spChg>
        <pc:spChg chg="add del mod">
          <ac:chgData name="1906055 - Tasmin Khan" userId="S::1906055@eee.buet.ac.bd::ac607c45-54a5-41c6-a260-ae3d6cf88f18" providerId="AD" clId="Web-{26AD87FF-8A57-5404-F144-9F29BB0052CE}" dt="2024-01-08T04:30:05.454" v="324"/>
          <ac:spMkLst>
            <pc:docMk/>
            <pc:sldMk cId="412416288" sldId="285"/>
            <ac:spMk id="5" creationId="{F6702D64-CD7F-D5D4-1995-8F947F3BE2A1}"/>
          </ac:spMkLst>
        </pc:spChg>
        <pc:picChg chg="add mod">
          <ac:chgData name="1906055 - Tasmin Khan" userId="S::1906055@eee.buet.ac.bd::ac607c45-54a5-41c6-a260-ae3d6cf88f18" providerId="AD" clId="Web-{26AD87FF-8A57-5404-F144-9F29BB0052CE}" dt="2024-01-08T04:37:57.622" v="454" actId="1076"/>
          <ac:picMkLst>
            <pc:docMk/>
            <pc:sldMk cId="412416288" sldId="285"/>
            <ac:picMk id="6" creationId="{F6D2132B-137D-14A1-B8AD-BF1FC2376A53}"/>
          </ac:picMkLst>
        </pc:picChg>
      </pc:sldChg>
      <pc:sldChg chg="addSp delSp modSp add del replId">
        <pc:chgData name="1906055 - Tasmin Khan" userId="S::1906055@eee.buet.ac.bd::ac607c45-54a5-41c6-a260-ae3d6cf88f18" providerId="AD" clId="Web-{26AD87FF-8A57-5404-F144-9F29BB0052CE}" dt="2024-01-08T04:46:38.041" v="566" actId="1076"/>
        <pc:sldMkLst>
          <pc:docMk/>
          <pc:sldMk cId="3243672280" sldId="286"/>
        </pc:sldMkLst>
        <pc:spChg chg="add mod">
          <ac:chgData name="1906055 - Tasmin Khan" userId="S::1906055@eee.buet.ac.bd::ac607c45-54a5-41c6-a260-ae3d6cf88f18" providerId="AD" clId="Web-{26AD87FF-8A57-5404-F144-9F29BB0052CE}" dt="2024-01-08T04:43:10.145" v="537" actId="20577"/>
          <ac:spMkLst>
            <pc:docMk/>
            <pc:sldMk cId="3243672280" sldId="286"/>
            <ac:spMk id="3" creationId="{B0A0EC0D-24DE-F96F-CF0C-B7763C69070B}"/>
          </ac:spMkLst>
        </pc:spChg>
        <pc:spChg chg="mod">
          <ac:chgData name="1906055 - Tasmin Khan" userId="S::1906055@eee.buet.ac.bd::ac607c45-54a5-41c6-a260-ae3d6cf88f18" providerId="AD" clId="Web-{26AD87FF-8A57-5404-F144-9F29BB0052CE}" dt="2024-01-08T04:46:34.041" v="565" actId="1076"/>
          <ac:spMkLst>
            <pc:docMk/>
            <pc:sldMk cId="3243672280" sldId="286"/>
            <ac:spMk id="4" creationId="{8EB756B2-987C-11FF-6C99-26799FD288CE}"/>
          </ac:spMkLst>
        </pc:spChg>
        <pc:picChg chg="add mod">
          <ac:chgData name="1906055 - Tasmin Khan" userId="S::1906055@eee.buet.ac.bd::ac607c45-54a5-41c6-a260-ae3d6cf88f18" providerId="AD" clId="Web-{26AD87FF-8A57-5404-F144-9F29BB0052CE}" dt="2024-01-08T04:46:38.041" v="566" actId="1076"/>
          <ac:picMkLst>
            <pc:docMk/>
            <pc:sldMk cId="3243672280" sldId="286"/>
            <ac:picMk id="2" creationId="{C24E9922-03FE-66ED-206E-14203B9231E2}"/>
          </ac:picMkLst>
        </pc:picChg>
        <pc:picChg chg="del">
          <ac:chgData name="1906055 - Tasmin Khan" userId="S::1906055@eee.buet.ac.bd::ac607c45-54a5-41c6-a260-ae3d6cf88f18" providerId="AD" clId="Web-{26AD87FF-8A57-5404-F144-9F29BB0052CE}" dt="2024-01-08T04:37:26.762" v="433"/>
          <ac:picMkLst>
            <pc:docMk/>
            <pc:sldMk cId="3243672280" sldId="286"/>
            <ac:picMk id="6" creationId="{71AFBE8A-B903-E34D-0AB7-160CDC894C76}"/>
          </ac:picMkLst>
        </pc:picChg>
      </pc:sldChg>
      <pc:sldChg chg="addSp delSp modSp add replId">
        <pc:chgData name="1906055 - Tasmin Khan" userId="S::1906055@eee.buet.ac.bd::ac607c45-54a5-41c6-a260-ae3d6cf88f18" providerId="AD" clId="Web-{26AD87FF-8A57-5404-F144-9F29BB0052CE}" dt="2024-01-08T05:12:30.517" v="672" actId="14100"/>
        <pc:sldMkLst>
          <pc:docMk/>
          <pc:sldMk cId="1974835736" sldId="287"/>
        </pc:sldMkLst>
        <pc:spChg chg="del">
          <ac:chgData name="1906055 - Tasmin Khan" userId="S::1906055@eee.buet.ac.bd::ac607c45-54a5-41c6-a260-ae3d6cf88f18" providerId="AD" clId="Web-{26AD87FF-8A57-5404-F144-9F29BB0052CE}" dt="2024-01-08T04:44:35.413" v="539"/>
          <ac:spMkLst>
            <pc:docMk/>
            <pc:sldMk cId="1974835736" sldId="287"/>
            <ac:spMk id="3" creationId="{7CF3B94A-A9FC-13B2-2FBC-8B33B78FF43D}"/>
          </ac:spMkLst>
        </pc:spChg>
        <pc:spChg chg="mod">
          <ac:chgData name="1906055 - Tasmin Khan" userId="S::1906055@eee.buet.ac.bd::ac607c45-54a5-41c6-a260-ae3d6cf88f18" providerId="AD" clId="Web-{26AD87FF-8A57-5404-F144-9F29BB0052CE}" dt="2024-01-08T05:12:27.673" v="671" actId="14100"/>
          <ac:spMkLst>
            <pc:docMk/>
            <pc:sldMk cId="1974835736" sldId="287"/>
            <ac:spMk id="4" creationId="{5C8D816C-17A1-EC2D-3ECD-13B896F78A2D}"/>
          </ac:spMkLst>
        </pc:spChg>
        <pc:picChg chg="del">
          <ac:chgData name="1906055 - Tasmin Khan" userId="S::1906055@eee.buet.ac.bd::ac607c45-54a5-41c6-a260-ae3d6cf88f18" providerId="AD" clId="Web-{26AD87FF-8A57-5404-F144-9F29BB0052CE}" dt="2024-01-08T04:44:36.741" v="540"/>
          <ac:picMkLst>
            <pc:docMk/>
            <pc:sldMk cId="1974835736" sldId="287"/>
            <ac:picMk id="2" creationId="{EFBAD45C-9F94-3303-7DB5-FE058081E7C1}"/>
          </ac:picMkLst>
        </pc:picChg>
        <pc:picChg chg="add mod">
          <ac:chgData name="1906055 - Tasmin Khan" userId="S::1906055@eee.buet.ac.bd::ac607c45-54a5-41c6-a260-ae3d6cf88f18" providerId="AD" clId="Web-{26AD87FF-8A57-5404-F144-9F29BB0052CE}" dt="2024-01-08T05:12:30.517" v="672" actId="14100"/>
          <ac:picMkLst>
            <pc:docMk/>
            <pc:sldMk cId="1974835736" sldId="287"/>
            <ac:picMk id="5" creationId="{BD69E587-62C9-54BD-51A3-2E7F3D0BDA0A}"/>
          </ac:picMkLst>
        </pc:picChg>
      </pc:sldChg>
      <pc:sldChg chg="addSp delSp modSp add replId">
        <pc:chgData name="1906055 - Tasmin Khan" userId="S::1906055@eee.buet.ac.bd::ac607c45-54a5-41c6-a260-ae3d6cf88f18" providerId="AD" clId="Web-{26AD87FF-8A57-5404-F144-9F29BB0052CE}" dt="2024-01-08T05:29:24.949" v="733" actId="1076"/>
        <pc:sldMkLst>
          <pc:docMk/>
          <pc:sldMk cId="1948221424" sldId="288"/>
        </pc:sldMkLst>
        <pc:spChg chg="mod">
          <ac:chgData name="1906055 - Tasmin Khan" userId="S::1906055@eee.buet.ac.bd::ac607c45-54a5-41c6-a260-ae3d6cf88f18" providerId="AD" clId="Web-{26AD87FF-8A57-5404-F144-9F29BB0052CE}" dt="2024-01-08T05:29:24.949" v="733" actId="1076"/>
          <ac:spMkLst>
            <pc:docMk/>
            <pc:sldMk cId="1948221424" sldId="288"/>
            <ac:spMk id="4" creationId="{2DC6CF1D-1E27-7DEE-C557-98B820BC44B6}"/>
          </ac:spMkLst>
        </pc:spChg>
        <pc:picChg chg="add mod">
          <ac:chgData name="1906055 - Tasmin Khan" userId="S::1906055@eee.buet.ac.bd::ac607c45-54a5-41c6-a260-ae3d6cf88f18" providerId="AD" clId="Web-{26AD87FF-8A57-5404-F144-9F29BB0052CE}" dt="2024-01-08T05:00:51.875" v="637" actId="1076"/>
          <ac:picMkLst>
            <pc:docMk/>
            <pc:sldMk cId="1948221424" sldId="288"/>
            <ac:picMk id="2" creationId="{288B88C7-105A-7698-831E-95F3D6B8149E}"/>
          </ac:picMkLst>
        </pc:picChg>
        <pc:picChg chg="del">
          <ac:chgData name="1906055 - Tasmin Khan" userId="S::1906055@eee.buet.ac.bd::ac607c45-54a5-41c6-a260-ae3d6cf88f18" providerId="AD" clId="Web-{26AD87FF-8A57-5404-F144-9F29BB0052CE}" dt="2024-01-08T04:48:43.263" v="582"/>
          <ac:picMkLst>
            <pc:docMk/>
            <pc:sldMk cId="1948221424" sldId="288"/>
            <ac:picMk id="5" creationId="{C8778B31-23E1-E179-9A76-95D1CF973B2C}"/>
          </ac:picMkLst>
        </pc:picChg>
      </pc:sldChg>
      <pc:sldChg chg="addSp delSp modSp add replId">
        <pc:chgData name="1906055 - Tasmin Khan" userId="S::1906055@eee.buet.ac.bd::ac607c45-54a5-41c6-a260-ae3d6cf88f18" providerId="AD" clId="Web-{26AD87FF-8A57-5404-F144-9F29BB0052CE}" dt="2024-01-08T06:08:54.263" v="1142" actId="20577"/>
        <pc:sldMkLst>
          <pc:docMk/>
          <pc:sldMk cId="1523738566" sldId="289"/>
        </pc:sldMkLst>
        <pc:spChg chg="mod">
          <ac:chgData name="1906055 - Tasmin Khan" userId="S::1906055@eee.buet.ac.bd::ac607c45-54a5-41c6-a260-ae3d6cf88f18" providerId="AD" clId="Web-{26AD87FF-8A57-5404-F144-9F29BB0052CE}" dt="2024-01-08T06:08:54.263" v="1142" actId="20577"/>
          <ac:spMkLst>
            <pc:docMk/>
            <pc:sldMk cId="1523738566" sldId="289"/>
            <ac:spMk id="4" creationId="{BCAC23E2-B228-B35D-0368-105CF6B33C12}"/>
          </ac:spMkLst>
        </pc:spChg>
        <pc:picChg chg="del">
          <ac:chgData name="1906055 - Tasmin Khan" userId="S::1906055@eee.buet.ac.bd::ac607c45-54a5-41c6-a260-ae3d6cf88f18" providerId="AD" clId="Web-{26AD87FF-8A57-5404-F144-9F29BB0052CE}" dt="2024-01-08T05:47:20.409" v="749"/>
          <ac:picMkLst>
            <pc:docMk/>
            <pc:sldMk cId="1523738566" sldId="289"/>
            <ac:picMk id="2" creationId="{8F89C609-C0C4-9DB9-C801-3757FBE53CB8}"/>
          </ac:picMkLst>
        </pc:picChg>
        <pc:picChg chg="add del mod">
          <ac:chgData name="1906055 - Tasmin Khan" userId="S::1906055@eee.buet.ac.bd::ac607c45-54a5-41c6-a260-ae3d6cf88f18" providerId="AD" clId="Web-{26AD87FF-8A57-5404-F144-9F29BB0052CE}" dt="2024-01-08T06:01:21.863" v="1079"/>
          <ac:picMkLst>
            <pc:docMk/>
            <pc:sldMk cId="1523738566" sldId="289"/>
            <ac:picMk id="3" creationId="{B555346F-A05B-3FBB-55F6-55F278C38DDC}"/>
          </ac:picMkLst>
        </pc:picChg>
      </pc:sldChg>
      <pc:sldChg chg="delSp modSp add del replId">
        <pc:chgData name="1906055 - Tasmin Khan" userId="S::1906055@eee.buet.ac.bd::ac607c45-54a5-41c6-a260-ae3d6cf88f18" providerId="AD" clId="Web-{26AD87FF-8A57-5404-F144-9F29BB0052CE}" dt="2024-01-08T05:01:57.954" v="666"/>
        <pc:sldMkLst>
          <pc:docMk/>
          <pc:sldMk cId="2342695876" sldId="289"/>
        </pc:sldMkLst>
        <pc:spChg chg="mod">
          <ac:chgData name="1906055 - Tasmin Khan" userId="S::1906055@eee.buet.ac.bd::ac607c45-54a5-41c6-a260-ae3d6cf88f18" providerId="AD" clId="Web-{26AD87FF-8A57-5404-F144-9F29BB0052CE}" dt="2024-01-08T04:57:59.292" v="610" actId="20577"/>
          <ac:spMkLst>
            <pc:docMk/>
            <pc:sldMk cId="2342695876" sldId="289"/>
            <ac:spMk id="4" creationId="{29E740FD-41CD-56F6-3831-29C5C3D3D72F}"/>
          </ac:spMkLst>
        </pc:spChg>
        <pc:picChg chg="del">
          <ac:chgData name="1906055 - Tasmin Khan" userId="S::1906055@eee.buet.ac.bd::ac607c45-54a5-41c6-a260-ae3d6cf88f18" providerId="AD" clId="Web-{26AD87FF-8A57-5404-F144-9F29BB0052CE}" dt="2024-01-08T04:52:53.160" v="595"/>
          <ac:picMkLst>
            <pc:docMk/>
            <pc:sldMk cId="2342695876" sldId="289"/>
            <ac:picMk id="2" creationId="{65579464-D541-9275-90CC-F2244D13ED69}"/>
          </ac:picMkLst>
        </pc:picChg>
      </pc:sldChg>
      <pc:sldChg chg="modSp add replId">
        <pc:chgData name="1906055 - Tasmin Khan" userId="S::1906055@eee.buet.ac.bd::ac607c45-54a5-41c6-a260-ae3d6cf88f18" providerId="AD" clId="Web-{26AD87FF-8A57-5404-F144-9F29BB0052CE}" dt="2024-01-08T06:02:34.380" v="1138" actId="14100"/>
        <pc:sldMkLst>
          <pc:docMk/>
          <pc:sldMk cId="1883505349" sldId="290"/>
        </pc:sldMkLst>
        <pc:picChg chg="mod">
          <ac:chgData name="1906055 - Tasmin Khan" userId="S::1906055@eee.buet.ac.bd::ac607c45-54a5-41c6-a260-ae3d6cf88f18" providerId="AD" clId="Web-{26AD87FF-8A57-5404-F144-9F29BB0052CE}" dt="2024-01-08T06:02:34.380" v="1138" actId="14100"/>
          <ac:picMkLst>
            <pc:docMk/>
            <pc:sldMk cId="1883505349" sldId="290"/>
            <ac:picMk id="3" creationId="{322E3495-F2B1-4178-6AB5-884265CCBC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QSM algo ppt1</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14 dec 2023</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43711C17-459A-6565-8BA0-767FD20B9426}"/>
              </a:ext>
            </a:extLst>
          </p:cNvPr>
          <p:cNvPicPr>
            <a:picLocks noChangeAspect="1"/>
          </p:cNvPicPr>
          <p:nvPr/>
        </p:nvPicPr>
        <p:blipFill>
          <a:blip r:embed="rId2"/>
          <a:stretch>
            <a:fillRect/>
          </a:stretch>
        </p:blipFill>
        <p:spPr>
          <a:xfrm>
            <a:off x="2158124" y="360880"/>
            <a:ext cx="7866992" cy="6136239"/>
          </a:xfrm>
          <a:prstGeom prst="rect">
            <a:avLst/>
          </a:prstGeom>
        </p:spPr>
      </p:pic>
    </p:spTree>
    <p:extLst>
      <p:ext uri="{BB962C8B-B14F-4D97-AF65-F5344CB8AC3E}">
        <p14:creationId xmlns:p14="http://schemas.microsoft.com/office/powerpoint/2010/main" val="366814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010FD8FD-2484-D84A-EE13-367E15A7FE28}"/>
              </a:ext>
            </a:extLst>
          </p:cNvPr>
          <p:cNvPicPr>
            <a:picLocks noChangeAspect="1"/>
          </p:cNvPicPr>
          <p:nvPr/>
        </p:nvPicPr>
        <p:blipFill>
          <a:blip r:embed="rId2"/>
          <a:stretch>
            <a:fillRect/>
          </a:stretch>
        </p:blipFill>
        <p:spPr>
          <a:xfrm>
            <a:off x="546538" y="279142"/>
            <a:ext cx="4267200" cy="6142062"/>
          </a:xfrm>
          <a:prstGeom prst="rect">
            <a:avLst/>
          </a:prstGeom>
        </p:spPr>
      </p:pic>
      <p:pic>
        <p:nvPicPr>
          <p:cNvPr id="3" name="Picture 2" descr="A table with numbers and text&#10;&#10;Description automatically generated">
            <a:extLst>
              <a:ext uri="{FF2B5EF4-FFF2-40B4-BE49-F238E27FC236}">
                <a16:creationId xmlns:a16="http://schemas.microsoft.com/office/drawing/2014/main" id="{600645C6-F203-6DE3-0E2A-1A7481769806}"/>
              </a:ext>
            </a:extLst>
          </p:cNvPr>
          <p:cNvPicPr>
            <a:picLocks noChangeAspect="1"/>
          </p:cNvPicPr>
          <p:nvPr/>
        </p:nvPicPr>
        <p:blipFill>
          <a:blip r:embed="rId3"/>
          <a:stretch>
            <a:fillRect/>
          </a:stretch>
        </p:blipFill>
        <p:spPr>
          <a:xfrm>
            <a:off x="4943366" y="1834948"/>
            <a:ext cx="6027682" cy="2951621"/>
          </a:xfrm>
          <a:prstGeom prst="rect">
            <a:avLst/>
          </a:prstGeom>
        </p:spPr>
      </p:pic>
    </p:spTree>
    <p:extLst>
      <p:ext uri="{BB962C8B-B14F-4D97-AF65-F5344CB8AC3E}">
        <p14:creationId xmlns:p14="http://schemas.microsoft.com/office/powerpoint/2010/main" val="418291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9D446-C35B-C0C6-1461-16D0EE5EE0D1}"/>
              </a:ext>
            </a:extLst>
          </p:cNvPr>
          <p:cNvSpPr txBox="1"/>
          <p:nvPr/>
        </p:nvSpPr>
        <p:spPr>
          <a:xfrm>
            <a:off x="1100928" y="845918"/>
            <a:ext cx="9922420" cy="51090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rgbClr val="FF0000"/>
                </a:solidFill>
                <a:ea typeface="Calibri"/>
                <a:cs typeface="Calibri"/>
              </a:rPr>
              <a:t>Datasets:</a:t>
            </a:r>
          </a:p>
          <a:p>
            <a:endParaRPr lang="en-US" dirty="0">
              <a:ea typeface="Calibri"/>
              <a:cs typeface="Calibri"/>
            </a:endParaRPr>
          </a:p>
          <a:p>
            <a:r>
              <a:rPr lang="en-US" dirty="0">
                <a:ea typeface="Calibri"/>
                <a:cs typeface="Calibri"/>
              </a:rPr>
              <a:t>Preprocessing steps: background removal – SHARP</a:t>
            </a:r>
          </a:p>
          <a:p>
            <a:endParaRPr lang="en-US" dirty="0">
              <a:ea typeface="Calibri"/>
              <a:cs typeface="Calibri"/>
            </a:endParaRPr>
          </a:p>
          <a:p>
            <a:r>
              <a:rPr lang="en-US" dirty="0">
                <a:ea typeface="Calibri"/>
                <a:cs typeface="Calibri"/>
              </a:rPr>
              <a:t>Train: 2016 QSM challenge, 2019 QSM challenge, resized data via interpolation for different resolutions</a:t>
            </a:r>
            <a:endParaRPr lang="en-US" dirty="0">
              <a:ea typeface="+mn-lt"/>
              <a:cs typeface="+mn-lt"/>
            </a:endParaRPr>
          </a:p>
          <a:p>
            <a:endParaRPr lang="en-US" dirty="0">
              <a:ea typeface="Calibri"/>
              <a:cs typeface="Calibri"/>
            </a:endParaRPr>
          </a:p>
          <a:p>
            <a:r>
              <a:rPr lang="en-US" dirty="0">
                <a:ea typeface="Calibri"/>
                <a:cs typeface="Calibri"/>
              </a:rPr>
              <a:t>Evaluation: Data from Cornell MRI lab, KAIST MRI lab, KUH medical center</a:t>
            </a:r>
            <a:endParaRPr lang="en-US" dirty="0">
              <a:ea typeface="+mn-lt"/>
              <a:cs typeface="+mn-lt"/>
            </a:endParaRPr>
          </a:p>
          <a:p>
            <a:endParaRPr lang="en-US" dirty="0">
              <a:ea typeface="+mn-lt"/>
              <a:cs typeface="+mn-lt"/>
            </a:endParaRPr>
          </a:p>
          <a:p>
            <a:r>
              <a:rPr lang="en-US" b="1" dirty="0">
                <a:solidFill>
                  <a:srgbClr val="FF0000"/>
                </a:solidFill>
                <a:ea typeface="+mn-lt"/>
                <a:cs typeface="+mn-lt"/>
              </a:rPr>
              <a:t>Limitation:</a:t>
            </a:r>
          </a:p>
          <a:p>
            <a:endParaRPr lang="en-US" dirty="0">
              <a:ea typeface="+mn-lt"/>
              <a:cs typeface="+mn-lt"/>
            </a:endParaRPr>
          </a:p>
          <a:p>
            <a:r>
              <a:rPr lang="en-US" dirty="0">
                <a:ea typeface="+mn-lt"/>
                <a:cs typeface="+mn-lt"/>
              </a:rPr>
              <a:t>First, although they synthesized data with various resolutions by interpolation, it does not produce realistic data that has a different resolution from the original data.</a:t>
            </a:r>
          </a:p>
          <a:p>
            <a:endParaRPr lang="en-US" dirty="0">
              <a:ea typeface="+mn-lt"/>
              <a:cs typeface="+mn-lt"/>
            </a:endParaRPr>
          </a:p>
          <a:p>
            <a:r>
              <a:rPr lang="en-US" dirty="0">
                <a:ea typeface="+mn-lt"/>
                <a:cs typeface="+mn-lt"/>
              </a:rPr>
              <a:t>Due to a limited number of data, they were not able to use the validation set for tuning hyper-parameters in the cost function.</a:t>
            </a:r>
          </a:p>
          <a:p>
            <a:endParaRPr lang="en-US" dirty="0">
              <a:ea typeface="Calibri"/>
              <a:cs typeface="Calibri"/>
            </a:endParaRPr>
          </a:p>
          <a:p>
            <a:r>
              <a:rPr lang="en-US" dirty="0">
                <a:ea typeface="+mn-lt"/>
                <a:cs typeface="+mn-lt"/>
              </a:rPr>
              <a:t>It has inferior performance when the resolution of the test data is not used in training since the network cannot be used for that by simply adjusting the </a:t>
            </a:r>
            <a:r>
              <a:rPr lang="en-US" dirty="0" err="1">
                <a:ea typeface="+mn-lt"/>
                <a:cs typeface="+mn-lt"/>
              </a:rPr>
              <a:t>AdaIN</a:t>
            </a:r>
            <a:r>
              <a:rPr lang="en-US" dirty="0">
                <a:ea typeface="+mn-lt"/>
                <a:cs typeface="+mn-lt"/>
              </a:rPr>
              <a:t> code.</a:t>
            </a:r>
            <a:endParaRPr lang="en-US" dirty="0"/>
          </a:p>
        </p:txBody>
      </p:sp>
    </p:spTree>
    <p:extLst>
      <p:ext uri="{BB962C8B-B14F-4D97-AF65-F5344CB8AC3E}">
        <p14:creationId xmlns:p14="http://schemas.microsoft.com/office/powerpoint/2010/main" val="90086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97D4-C5B0-F02E-4F7C-A1F44DC089E6}"/>
              </a:ext>
            </a:extLst>
          </p:cNvPr>
          <p:cNvSpPr>
            <a:spLocks noGrp="1"/>
          </p:cNvSpPr>
          <p:nvPr>
            <p:ph type="title"/>
          </p:nvPr>
        </p:nvSpPr>
        <p:spPr>
          <a:xfrm>
            <a:off x="1089314" y="864059"/>
            <a:ext cx="10515600" cy="1325563"/>
          </a:xfrm>
        </p:spPr>
        <p:txBody>
          <a:bodyPr>
            <a:normAutofit fontScale="90000"/>
          </a:bodyPr>
          <a:lstStyle/>
          <a:p>
            <a:r>
              <a:rPr lang="en-US" sz="3200" b="1" dirty="0" err="1">
                <a:ea typeface="+mj-lt"/>
                <a:cs typeface="+mj-lt"/>
              </a:rPr>
              <a:t>msQSM</a:t>
            </a:r>
            <a:r>
              <a:rPr lang="en-US" sz="3200" dirty="0">
                <a:ea typeface="+mj-lt"/>
                <a:cs typeface="+mj-lt"/>
              </a:rPr>
              <a:t>: Morphology-based self-supervised deep learning for </a:t>
            </a:r>
            <a:r>
              <a:rPr lang="en-US" sz="3200">
                <a:ea typeface="+mj-lt"/>
                <a:cs typeface="+mj-lt"/>
              </a:rPr>
              <a:t>quantitative susceptibility mapping (2023)</a:t>
            </a:r>
            <a:br>
              <a:rPr lang="en-US" sz="3200" dirty="0">
                <a:ea typeface="+mj-lt"/>
                <a:cs typeface="+mj-lt"/>
              </a:rPr>
            </a:br>
            <a:endParaRPr lang="en-US" sz="3200" dirty="0"/>
          </a:p>
        </p:txBody>
      </p:sp>
      <p:sp>
        <p:nvSpPr>
          <p:cNvPr id="5" name="TextBox 4">
            <a:extLst>
              <a:ext uri="{FF2B5EF4-FFF2-40B4-BE49-F238E27FC236}">
                <a16:creationId xmlns:a16="http://schemas.microsoft.com/office/drawing/2014/main" id="{3DF4680C-647E-FE9B-7CCE-BD3561624FD6}"/>
              </a:ext>
            </a:extLst>
          </p:cNvPr>
          <p:cNvSpPr txBox="1"/>
          <p:nvPr/>
        </p:nvSpPr>
        <p:spPr>
          <a:xfrm>
            <a:off x="1086655" y="2267584"/>
            <a:ext cx="98201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Important Novelties:</a:t>
            </a:r>
          </a:p>
          <a:p>
            <a:pPr algn="l"/>
            <a:endParaRPr lang="en-US" dirty="0">
              <a:cs typeface="Calibri"/>
            </a:endParaRPr>
          </a:p>
          <a:p>
            <a:r>
              <a:rPr lang="en-US" dirty="0">
                <a:cs typeface="Calibri"/>
              </a:rPr>
              <a:t>Morphological</a:t>
            </a:r>
            <a:r>
              <a:rPr lang="en-US" dirty="0">
                <a:ea typeface="+mn-lt"/>
                <a:cs typeface="+mn-lt"/>
              </a:rPr>
              <a:t> loss is effective in reducing streaking artifacts with less training time compared to the cycle gradient loss used in the previous unsupervised methods</a:t>
            </a:r>
          </a:p>
          <a:p>
            <a:endParaRPr lang="en-US" dirty="0">
              <a:cs typeface="Calibri"/>
            </a:endParaRPr>
          </a:p>
          <a:p>
            <a:r>
              <a:rPr lang="en-US" err="1">
                <a:ea typeface="+mn-lt"/>
                <a:cs typeface="+mn-lt"/>
              </a:rPr>
              <a:t>msQSM</a:t>
            </a:r>
            <a:r>
              <a:rPr lang="en-US" dirty="0">
                <a:ea typeface="+mn-lt"/>
                <a:cs typeface="+mn-lt"/>
              </a:rPr>
              <a:t> can be applied to arbitrary resolution data, whereas using only one-resolution data needed for training.</a:t>
            </a:r>
          </a:p>
          <a:p>
            <a:endParaRPr lang="en-US" dirty="0">
              <a:cs typeface="Calibri" panose="020F0502020204030204"/>
            </a:endParaRPr>
          </a:p>
          <a:p>
            <a:r>
              <a:rPr lang="en-US" dirty="0">
                <a:cs typeface="Calibri" panose="020F0502020204030204"/>
              </a:rPr>
              <a:t>By testing </a:t>
            </a:r>
            <a:r>
              <a:rPr lang="en-US" dirty="0">
                <a:ea typeface="+mn-lt"/>
                <a:cs typeface="+mn-lt"/>
              </a:rPr>
              <a:t>they claim this method is robust enough to measure significant increase in striatal magnetic susceptibility in patients during Alzheimer’s disease progression, as well as significant increase in substantia nigra susceptibility in Parkinson’s disease patients, and can be used as an auxiliary differential diagnosis tool for Alzheimer’s disease and Parkinson’s disease.</a:t>
            </a:r>
            <a:endParaRPr lang="en-US" dirty="0">
              <a:cs typeface="Calibri" panose="020F0502020204030204"/>
            </a:endParaRPr>
          </a:p>
        </p:txBody>
      </p:sp>
    </p:spTree>
    <p:extLst>
      <p:ext uri="{BB962C8B-B14F-4D97-AF65-F5344CB8AC3E}">
        <p14:creationId xmlns:p14="http://schemas.microsoft.com/office/powerpoint/2010/main" val="1235869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brain&#10;&#10;Description automatically generated">
            <a:extLst>
              <a:ext uri="{FF2B5EF4-FFF2-40B4-BE49-F238E27FC236}">
                <a16:creationId xmlns:a16="http://schemas.microsoft.com/office/drawing/2014/main" id="{45913252-60CF-C0AC-EE09-3C9CF637C792}"/>
              </a:ext>
            </a:extLst>
          </p:cNvPr>
          <p:cNvPicPr>
            <a:picLocks noChangeAspect="1"/>
          </p:cNvPicPr>
          <p:nvPr/>
        </p:nvPicPr>
        <p:blipFill>
          <a:blip r:embed="rId2"/>
          <a:stretch>
            <a:fillRect/>
          </a:stretch>
        </p:blipFill>
        <p:spPr>
          <a:xfrm>
            <a:off x="2513528" y="1470173"/>
            <a:ext cx="7454721" cy="3284442"/>
          </a:xfrm>
          <a:prstGeom prst="rect">
            <a:avLst/>
          </a:prstGeom>
        </p:spPr>
      </p:pic>
      <p:sp>
        <p:nvSpPr>
          <p:cNvPr id="3" name="TextBox 2">
            <a:extLst>
              <a:ext uri="{FF2B5EF4-FFF2-40B4-BE49-F238E27FC236}">
                <a16:creationId xmlns:a16="http://schemas.microsoft.com/office/drawing/2014/main" id="{38D21BC2-25B9-C292-C633-E0ED1E212BB9}"/>
              </a:ext>
            </a:extLst>
          </p:cNvPr>
          <p:cNvSpPr txBox="1"/>
          <p:nvPr/>
        </p:nvSpPr>
        <p:spPr>
          <a:xfrm>
            <a:off x="1384478" y="823711"/>
            <a:ext cx="95330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builder receives a local field map to calculate a raw susceptibility mapping (QSM0). The tuner is a deep convolutional neural network trained to fine-tune QSM0 for improving the quality.</a:t>
            </a:r>
            <a:endParaRPr lang="en-US" dirty="0"/>
          </a:p>
        </p:txBody>
      </p:sp>
      <p:pic>
        <p:nvPicPr>
          <p:cNvPr id="7" name="Picture 6" descr="A close-up of a text&#10;&#10;Description automatically generated">
            <a:extLst>
              <a:ext uri="{FF2B5EF4-FFF2-40B4-BE49-F238E27FC236}">
                <a16:creationId xmlns:a16="http://schemas.microsoft.com/office/drawing/2014/main" id="{BD5C39C3-87F5-A6FE-2FEA-3B9F6178A5F6}"/>
              </a:ext>
            </a:extLst>
          </p:cNvPr>
          <p:cNvPicPr>
            <a:picLocks noChangeAspect="1"/>
          </p:cNvPicPr>
          <p:nvPr/>
        </p:nvPicPr>
        <p:blipFill rotWithShape="1">
          <a:blip r:embed="rId3"/>
          <a:srcRect l="-1714" r="6000"/>
          <a:stretch/>
        </p:blipFill>
        <p:spPr>
          <a:xfrm>
            <a:off x="1428079" y="4921473"/>
            <a:ext cx="3601097" cy="485774"/>
          </a:xfrm>
          <a:prstGeom prst="rect">
            <a:avLst/>
          </a:prstGeom>
        </p:spPr>
      </p:pic>
      <p:pic>
        <p:nvPicPr>
          <p:cNvPr id="8" name="Picture 7" descr="A black text with a white background&#10;&#10;Description automatically generated">
            <a:extLst>
              <a:ext uri="{FF2B5EF4-FFF2-40B4-BE49-F238E27FC236}">
                <a16:creationId xmlns:a16="http://schemas.microsoft.com/office/drawing/2014/main" id="{A83E7D62-8A1C-D693-5464-E8A37C257143}"/>
              </a:ext>
            </a:extLst>
          </p:cNvPr>
          <p:cNvPicPr>
            <a:picLocks noChangeAspect="1"/>
          </p:cNvPicPr>
          <p:nvPr/>
        </p:nvPicPr>
        <p:blipFill rotWithShape="1">
          <a:blip r:embed="rId4"/>
          <a:srcRect l="-2703" t="4444" r="3040" b="-4444"/>
          <a:stretch/>
        </p:blipFill>
        <p:spPr>
          <a:xfrm>
            <a:off x="5383638" y="4922144"/>
            <a:ext cx="3161113" cy="485775"/>
          </a:xfrm>
          <a:prstGeom prst="rect">
            <a:avLst/>
          </a:prstGeom>
        </p:spPr>
      </p:pic>
      <p:pic>
        <p:nvPicPr>
          <p:cNvPr id="9" name="Picture 8">
            <a:extLst>
              <a:ext uri="{FF2B5EF4-FFF2-40B4-BE49-F238E27FC236}">
                <a16:creationId xmlns:a16="http://schemas.microsoft.com/office/drawing/2014/main" id="{56895514-23B0-954B-EFED-45BA91CB7C30}"/>
              </a:ext>
            </a:extLst>
          </p:cNvPr>
          <p:cNvPicPr>
            <a:picLocks noChangeAspect="1"/>
          </p:cNvPicPr>
          <p:nvPr/>
        </p:nvPicPr>
        <p:blipFill rotWithShape="1">
          <a:blip r:embed="rId5"/>
          <a:srcRect l="-16168" t="14000" r="16168" b="-14000"/>
          <a:stretch/>
        </p:blipFill>
        <p:spPr>
          <a:xfrm>
            <a:off x="8617442" y="4925498"/>
            <a:ext cx="1790686" cy="533400"/>
          </a:xfrm>
          <a:prstGeom prst="rect">
            <a:avLst/>
          </a:prstGeom>
        </p:spPr>
      </p:pic>
      <p:sp>
        <p:nvSpPr>
          <p:cNvPr id="11" name="TextBox 10">
            <a:extLst>
              <a:ext uri="{FF2B5EF4-FFF2-40B4-BE49-F238E27FC236}">
                <a16:creationId xmlns:a16="http://schemas.microsoft.com/office/drawing/2014/main" id="{4E8CD9F8-CD35-70FB-1F15-A35D7C7A866C}"/>
              </a:ext>
            </a:extLst>
          </p:cNvPr>
          <p:cNvSpPr txBox="1"/>
          <p:nvPr/>
        </p:nvSpPr>
        <p:spPr>
          <a:xfrm>
            <a:off x="1835239" y="5575479"/>
            <a:ext cx="9431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where 𝜆 denotes the weighting for 𝑙𝑀 , which was experimentally determined as 𝜆 = 0.01.</a:t>
            </a:r>
          </a:p>
        </p:txBody>
      </p:sp>
    </p:spTree>
    <p:extLst>
      <p:ext uri="{BB962C8B-B14F-4D97-AF65-F5344CB8AC3E}">
        <p14:creationId xmlns:p14="http://schemas.microsoft.com/office/powerpoint/2010/main" val="331904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FC0B1C-C102-D4CA-7582-FB8BB0ACB4F2}"/>
              </a:ext>
            </a:extLst>
          </p:cNvPr>
          <p:cNvSpPr txBox="1"/>
          <p:nvPr/>
        </p:nvSpPr>
        <p:spPr>
          <a:xfrm>
            <a:off x="1167147" y="690810"/>
            <a:ext cx="9846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QSM builder, is proposed to reconstruct a raw QSM based on TKD. The builder is formulated as</a:t>
            </a:r>
          </a:p>
        </p:txBody>
      </p:sp>
      <p:pic>
        <p:nvPicPr>
          <p:cNvPr id="3" name="Picture 2">
            <a:extLst>
              <a:ext uri="{FF2B5EF4-FFF2-40B4-BE49-F238E27FC236}">
                <a16:creationId xmlns:a16="http://schemas.microsoft.com/office/drawing/2014/main" id="{2553693A-761E-0493-3B36-E82B275B1518}"/>
              </a:ext>
            </a:extLst>
          </p:cNvPr>
          <p:cNvPicPr>
            <a:picLocks noChangeAspect="1"/>
          </p:cNvPicPr>
          <p:nvPr/>
        </p:nvPicPr>
        <p:blipFill>
          <a:blip r:embed="rId2"/>
          <a:stretch>
            <a:fillRect/>
          </a:stretch>
        </p:blipFill>
        <p:spPr>
          <a:xfrm>
            <a:off x="1171977" y="1059956"/>
            <a:ext cx="4098966" cy="426453"/>
          </a:xfrm>
          <a:prstGeom prst="rect">
            <a:avLst/>
          </a:prstGeom>
        </p:spPr>
      </p:pic>
      <p:sp>
        <p:nvSpPr>
          <p:cNvPr id="4" name="TextBox 3">
            <a:extLst>
              <a:ext uri="{FF2B5EF4-FFF2-40B4-BE49-F238E27FC236}">
                <a16:creationId xmlns:a16="http://schemas.microsoft.com/office/drawing/2014/main" id="{4ACD60F7-0009-1E9F-123B-7DA658F87D89}"/>
              </a:ext>
            </a:extLst>
          </p:cNvPr>
          <p:cNvSpPr txBox="1"/>
          <p:nvPr/>
        </p:nvSpPr>
        <p:spPr>
          <a:xfrm>
            <a:off x="1169831" y="1555221"/>
            <a:ext cx="9525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𝑡ℎ𝑟 = 0.2</a:t>
            </a:r>
            <a:r>
              <a:rPr lang="en-US" dirty="0">
                <a:ea typeface="+mn-lt"/>
                <a:cs typeface="+mn-lt"/>
              </a:rPr>
              <a:t> gave </a:t>
            </a:r>
            <a:r>
              <a:rPr lang="en-US" b="1" dirty="0">
                <a:ea typeface="+mn-lt"/>
                <a:cs typeface="+mn-lt"/>
              </a:rPr>
              <a:t>reasonable streaking artifact level,  𝑡ℎ𝑟 = 0.1 </a:t>
            </a:r>
            <a:r>
              <a:rPr lang="en-US" dirty="0">
                <a:ea typeface="+mn-lt"/>
                <a:cs typeface="+mn-lt"/>
              </a:rPr>
              <a:t>provided </a:t>
            </a:r>
            <a:r>
              <a:rPr lang="en-US" b="1" dirty="0">
                <a:ea typeface="+mn-lt"/>
                <a:cs typeface="+mn-lt"/>
              </a:rPr>
              <a:t>more accurate susceptibility values</a:t>
            </a:r>
            <a:r>
              <a:rPr lang="en-US" dirty="0">
                <a:ea typeface="+mn-lt"/>
                <a:cs typeface="+mn-lt"/>
              </a:rPr>
              <a:t> but with </a:t>
            </a:r>
            <a:r>
              <a:rPr lang="en-US" b="1" dirty="0">
                <a:ea typeface="+mn-lt"/>
                <a:cs typeface="+mn-lt"/>
              </a:rPr>
              <a:t>more streaking artifacts. </a:t>
            </a:r>
            <a:r>
              <a:rPr lang="en-US" dirty="0">
                <a:ea typeface="+mn-lt"/>
                <a:cs typeface="+mn-lt"/>
              </a:rPr>
              <a:t>proposed QSM builder can reconstruct susceptibility values with a low level of streaking artifacts and high accuracy, especially in the rapidly changing susceptibility regions. However, the result still contains streaking artifacts inherited from TKD0.1. Therefore, they propose a QSM tuner to fine-tune the raw susceptibility mapping.</a:t>
            </a:r>
            <a:endParaRPr lang="en-US">
              <a:ea typeface="Calibri"/>
              <a:cs typeface="Calibri"/>
            </a:endParaRPr>
          </a:p>
        </p:txBody>
      </p:sp>
      <p:sp>
        <p:nvSpPr>
          <p:cNvPr id="5" name="TextBox 4">
            <a:extLst>
              <a:ext uri="{FF2B5EF4-FFF2-40B4-BE49-F238E27FC236}">
                <a16:creationId xmlns:a16="http://schemas.microsoft.com/office/drawing/2014/main" id="{8C40FF8E-BD60-7339-DA6E-D34F35C27738}"/>
              </a:ext>
            </a:extLst>
          </p:cNvPr>
          <p:cNvSpPr txBox="1"/>
          <p:nvPr/>
        </p:nvSpPr>
        <p:spPr>
          <a:xfrm>
            <a:off x="1212272" y="5606143"/>
            <a:ext cx="9262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QSM tuner parameters were optimized using the Adam optimizer with 𝛽1 = 0.9, 𝛽2 = 0.999</a:t>
            </a:r>
            <a:endParaRPr lang="en-US" dirty="0"/>
          </a:p>
        </p:txBody>
      </p:sp>
      <p:pic>
        <p:nvPicPr>
          <p:cNvPr id="6" name="Picture 5" descr="A diagram of a block diagram&#10;&#10;Description automatically generated">
            <a:extLst>
              <a:ext uri="{FF2B5EF4-FFF2-40B4-BE49-F238E27FC236}">
                <a16:creationId xmlns:a16="http://schemas.microsoft.com/office/drawing/2014/main" id="{BED84681-CED5-0921-A162-CD9203AD0C71}"/>
              </a:ext>
            </a:extLst>
          </p:cNvPr>
          <p:cNvPicPr>
            <a:picLocks noChangeAspect="1"/>
          </p:cNvPicPr>
          <p:nvPr/>
        </p:nvPicPr>
        <p:blipFill>
          <a:blip r:embed="rId3"/>
          <a:stretch>
            <a:fillRect/>
          </a:stretch>
        </p:blipFill>
        <p:spPr>
          <a:xfrm>
            <a:off x="2092037" y="3028443"/>
            <a:ext cx="7671457" cy="2503246"/>
          </a:xfrm>
          <a:prstGeom prst="rect">
            <a:avLst/>
          </a:prstGeom>
        </p:spPr>
      </p:pic>
    </p:spTree>
    <p:extLst>
      <p:ext uri="{BB962C8B-B14F-4D97-AF65-F5344CB8AC3E}">
        <p14:creationId xmlns:p14="http://schemas.microsoft.com/office/powerpoint/2010/main" val="123293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diagram&#10;&#10;Description automatically generated">
            <a:extLst>
              <a:ext uri="{FF2B5EF4-FFF2-40B4-BE49-F238E27FC236}">
                <a16:creationId xmlns:a16="http://schemas.microsoft.com/office/drawing/2014/main" id="{B672AA1A-0D48-6569-8A90-337AF128CE7E}"/>
              </a:ext>
            </a:extLst>
          </p:cNvPr>
          <p:cNvPicPr>
            <a:picLocks noChangeAspect="1"/>
          </p:cNvPicPr>
          <p:nvPr/>
        </p:nvPicPr>
        <p:blipFill>
          <a:blip r:embed="rId2"/>
          <a:stretch>
            <a:fillRect/>
          </a:stretch>
        </p:blipFill>
        <p:spPr>
          <a:xfrm>
            <a:off x="1607127" y="577578"/>
            <a:ext cx="8700654" cy="5593983"/>
          </a:xfrm>
          <a:prstGeom prst="rect">
            <a:avLst/>
          </a:prstGeom>
        </p:spPr>
      </p:pic>
    </p:spTree>
    <p:extLst>
      <p:ext uri="{BB962C8B-B14F-4D97-AF65-F5344CB8AC3E}">
        <p14:creationId xmlns:p14="http://schemas.microsoft.com/office/powerpoint/2010/main" val="366148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generated image&#10;&#10;Description automatically generated">
            <a:extLst>
              <a:ext uri="{FF2B5EF4-FFF2-40B4-BE49-F238E27FC236}">
                <a16:creationId xmlns:a16="http://schemas.microsoft.com/office/drawing/2014/main" id="{0121D0ED-36F4-EEE9-8888-3DA9A6911C30}"/>
              </a:ext>
            </a:extLst>
          </p:cNvPr>
          <p:cNvPicPr>
            <a:picLocks noChangeAspect="1"/>
          </p:cNvPicPr>
          <p:nvPr/>
        </p:nvPicPr>
        <p:blipFill>
          <a:blip r:embed="rId2"/>
          <a:stretch>
            <a:fillRect/>
          </a:stretch>
        </p:blipFill>
        <p:spPr>
          <a:xfrm>
            <a:off x="587828" y="1424042"/>
            <a:ext cx="11303330" cy="4514614"/>
          </a:xfrm>
          <a:prstGeom prst="rect">
            <a:avLst/>
          </a:prstGeom>
        </p:spPr>
      </p:pic>
      <p:sp>
        <p:nvSpPr>
          <p:cNvPr id="3" name="TextBox 2">
            <a:extLst>
              <a:ext uri="{FF2B5EF4-FFF2-40B4-BE49-F238E27FC236}">
                <a16:creationId xmlns:a16="http://schemas.microsoft.com/office/drawing/2014/main" id="{6D1A8493-6687-A37B-DA0D-0C9C01FB7C66}"/>
              </a:ext>
            </a:extLst>
          </p:cNvPr>
          <p:cNvSpPr txBox="1"/>
          <p:nvPr/>
        </p:nvSpPr>
        <p:spPr>
          <a:xfrm>
            <a:off x="1088571" y="779317"/>
            <a:ext cx="99703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zoomed in details outlined by cyan boxes reveal more clearly the existence of streaking artifacts in the results of QSM0 and </a:t>
            </a:r>
            <a:r>
              <a:rPr lang="en-US" dirty="0" err="1">
                <a:ea typeface="+mn-lt"/>
                <a:cs typeface="+mn-lt"/>
              </a:rPr>
              <a:t>msQSMcgrd</a:t>
            </a:r>
            <a:r>
              <a:rPr lang="en-US" dirty="0">
                <a:ea typeface="+mn-lt"/>
                <a:cs typeface="+mn-lt"/>
              </a:rPr>
              <a:t>, whereas these artifacts are effectively removed by </a:t>
            </a:r>
            <a:r>
              <a:rPr lang="en-US" dirty="0" err="1">
                <a:ea typeface="+mn-lt"/>
                <a:cs typeface="+mn-lt"/>
              </a:rPr>
              <a:t>msQSM</a:t>
            </a:r>
            <a:r>
              <a:rPr lang="en-US" dirty="0">
                <a:ea typeface="+mn-lt"/>
                <a:cs typeface="+mn-lt"/>
              </a:rPr>
              <a:t>.</a:t>
            </a:r>
            <a:endParaRPr lang="en-US" dirty="0"/>
          </a:p>
        </p:txBody>
      </p:sp>
    </p:spTree>
    <p:extLst>
      <p:ext uri="{BB962C8B-B14F-4D97-AF65-F5344CB8AC3E}">
        <p14:creationId xmlns:p14="http://schemas.microsoft.com/office/powerpoint/2010/main" val="805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text&#10;&#10;Description automatically generated">
            <a:extLst>
              <a:ext uri="{FF2B5EF4-FFF2-40B4-BE49-F238E27FC236}">
                <a16:creationId xmlns:a16="http://schemas.microsoft.com/office/drawing/2014/main" id="{36FDD7FE-1C88-FE2E-1FA0-288C0C8094C8}"/>
              </a:ext>
            </a:extLst>
          </p:cNvPr>
          <p:cNvPicPr>
            <a:picLocks noChangeAspect="1"/>
          </p:cNvPicPr>
          <p:nvPr/>
        </p:nvPicPr>
        <p:blipFill>
          <a:blip r:embed="rId2"/>
          <a:stretch>
            <a:fillRect/>
          </a:stretch>
        </p:blipFill>
        <p:spPr>
          <a:xfrm>
            <a:off x="3304310" y="1080974"/>
            <a:ext cx="5401540" cy="3016190"/>
          </a:xfrm>
          <a:prstGeom prst="rect">
            <a:avLst/>
          </a:prstGeom>
        </p:spPr>
      </p:pic>
      <p:sp>
        <p:nvSpPr>
          <p:cNvPr id="5" name="TextBox 4">
            <a:extLst>
              <a:ext uri="{FF2B5EF4-FFF2-40B4-BE49-F238E27FC236}">
                <a16:creationId xmlns:a16="http://schemas.microsoft.com/office/drawing/2014/main" id="{2F9914C0-0CE5-5F45-9BA0-78D0534CE09D}"/>
              </a:ext>
            </a:extLst>
          </p:cNvPr>
          <p:cNvSpPr txBox="1"/>
          <p:nvPr/>
        </p:nvSpPr>
        <p:spPr>
          <a:xfrm>
            <a:off x="909204" y="4368510"/>
            <a:ext cx="107524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proposed </a:t>
            </a:r>
            <a:r>
              <a:rPr lang="en-US" dirty="0" err="1">
                <a:ea typeface="+mn-lt"/>
                <a:cs typeface="+mn-lt"/>
              </a:rPr>
              <a:t>msQSM</a:t>
            </a:r>
            <a:r>
              <a:rPr lang="en-US" dirty="0">
                <a:ea typeface="+mn-lt"/>
                <a:cs typeface="+mn-lt"/>
              </a:rPr>
              <a:t> is 93.2% faster than </a:t>
            </a:r>
            <a:r>
              <a:rPr lang="en-US" dirty="0" err="1">
                <a:ea typeface="+mn-lt"/>
                <a:cs typeface="+mn-lt"/>
              </a:rPr>
              <a:t>uraQSM</a:t>
            </a:r>
            <a:r>
              <a:rPr lang="en-US" dirty="0">
                <a:ea typeface="+mn-lt"/>
                <a:cs typeface="+mn-lt"/>
              </a:rPr>
              <a:t> when reconstructing a QSM. One reason is that the model size of </a:t>
            </a:r>
            <a:r>
              <a:rPr lang="en-US" dirty="0" err="1">
                <a:ea typeface="+mn-lt"/>
                <a:cs typeface="+mn-lt"/>
              </a:rPr>
              <a:t>msQSM</a:t>
            </a:r>
            <a:r>
              <a:rPr lang="en-US" dirty="0">
                <a:ea typeface="+mn-lt"/>
                <a:cs typeface="+mn-lt"/>
              </a:rPr>
              <a:t> is much smaller than that of </a:t>
            </a:r>
            <a:r>
              <a:rPr lang="en-US" dirty="0" err="1">
                <a:ea typeface="+mn-lt"/>
                <a:cs typeface="+mn-lt"/>
              </a:rPr>
              <a:t>uraQSM</a:t>
            </a:r>
            <a:r>
              <a:rPr lang="en-US" dirty="0">
                <a:ea typeface="+mn-lt"/>
                <a:cs typeface="+mn-lt"/>
              </a:rPr>
              <a:t>. The other more important reason is that the test data need to be cropped into patches of size 64 × 64 × 64 with 50% overlap for </a:t>
            </a:r>
            <a:r>
              <a:rPr lang="en-US" dirty="0" err="1">
                <a:ea typeface="+mn-lt"/>
                <a:cs typeface="+mn-lt"/>
              </a:rPr>
              <a:t>uraQSM</a:t>
            </a:r>
            <a:r>
              <a:rPr lang="en-US" dirty="0">
                <a:ea typeface="+mn-lt"/>
                <a:cs typeface="+mn-lt"/>
              </a:rPr>
              <a:t> inference, whereas </a:t>
            </a:r>
            <a:r>
              <a:rPr lang="en-US" dirty="0" err="1">
                <a:ea typeface="+mn-lt"/>
                <a:cs typeface="+mn-lt"/>
              </a:rPr>
              <a:t>msQSM</a:t>
            </a:r>
            <a:r>
              <a:rPr lang="en-US" dirty="0">
                <a:ea typeface="+mn-lt"/>
                <a:cs typeface="+mn-lt"/>
              </a:rPr>
              <a:t> takes the full size of the test data to reconstruct without any cropping, which significantly reduces the calculation time.</a:t>
            </a:r>
            <a:endParaRPr lang="en-US" dirty="0"/>
          </a:p>
        </p:txBody>
      </p:sp>
    </p:spTree>
    <p:extLst>
      <p:ext uri="{BB962C8B-B14F-4D97-AF65-F5344CB8AC3E}">
        <p14:creationId xmlns:p14="http://schemas.microsoft.com/office/powerpoint/2010/main" val="3125374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9D446-C35B-C0C6-1461-16D0EE5EE0D1}"/>
              </a:ext>
            </a:extLst>
          </p:cNvPr>
          <p:cNvSpPr txBox="1"/>
          <p:nvPr/>
        </p:nvSpPr>
        <p:spPr>
          <a:xfrm>
            <a:off x="1319894" y="863435"/>
            <a:ext cx="6953249" cy="427809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ea typeface="Calibri"/>
                <a:cs typeface="Calibri"/>
              </a:rPr>
              <a:t>Datasets:</a:t>
            </a:r>
          </a:p>
          <a:p>
            <a:endParaRPr lang="en-US" dirty="0">
              <a:ea typeface="Calibri"/>
              <a:cs typeface="Calibri"/>
            </a:endParaRPr>
          </a:p>
          <a:p>
            <a:r>
              <a:rPr lang="en-US" dirty="0">
                <a:ea typeface="Calibri"/>
                <a:cs typeface="Calibri"/>
              </a:rPr>
              <a:t>Preprocessing steps: phase unwrapping – PRELUDE and background removal – V-SHARP</a:t>
            </a:r>
          </a:p>
          <a:p>
            <a:endParaRPr lang="en-US" dirty="0">
              <a:ea typeface="Calibri"/>
              <a:cs typeface="Calibri"/>
            </a:endParaRPr>
          </a:p>
          <a:p>
            <a:r>
              <a:rPr lang="en-US" dirty="0">
                <a:ea typeface="Calibri"/>
                <a:cs typeface="Calibri"/>
              </a:rPr>
              <a:t>Train: In house data of 39 volunteers (available upon request), </a:t>
            </a:r>
            <a:r>
              <a:rPr lang="en-US" dirty="0">
                <a:ea typeface="+mn-lt"/>
                <a:cs typeface="+mn-lt"/>
              </a:rPr>
              <a:t>used in cropped patches of size 64^3</a:t>
            </a:r>
          </a:p>
          <a:p>
            <a:endParaRPr lang="en-US" dirty="0">
              <a:ea typeface="Calibri"/>
              <a:cs typeface="Calibri"/>
            </a:endParaRPr>
          </a:p>
          <a:p>
            <a:r>
              <a:rPr lang="en-US" dirty="0">
                <a:ea typeface="Calibri"/>
                <a:cs typeface="Calibri"/>
              </a:rPr>
              <a:t>Evaluation: 2016 QSM challenge, Human data from</a:t>
            </a:r>
            <a:r>
              <a:rPr lang="en-US" dirty="0">
                <a:ea typeface="+mn-lt"/>
                <a:cs typeface="+mn-lt"/>
              </a:rPr>
              <a:t> QSM challenge 2.0</a:t>
            </a:r>
            <a:r>
              <a:rPr lang="en-US" dirty="0">
                <a:ea typeface="Calibri"/>
                <a:cs typeface="Calibri"/>
              </a:rPr>
              <a:t> (2021), mouse data from </a:t>
            </a:r>
            <a:r>
              <a:rPr lang="en-US" dirty="0">
                <a:ea typeface="+mn-lt"/>
                <a:cs typeface="+mn-lt"/>
              </a:rPr>
              <a:t>STI Suite toolbox</a:t>
            </a:r>
          </a:p>
          <a:p>
            <a:endParaRPr lang="en-US" dirty="0">
              <a:ea typeface="+mn-lt"/>
              <a:cs typeface="+mn-lt"/>
            </a:endParaRPr>
          </a:p>
          <a:p>
            <a:r>
              <a:rPr lang="en-US" dirty="0">
                <a:ea typeface="+mn-lt"/>
                <a:cs typeface="+mn-lt"/>
              </a:rPr>
              <a:t>Limitation:</a:t>
            </a:r>
          </a:p>
          <a:p>
            <a:endParaRPr lang="en-US" dirty="0">
              <a:ea typeface="+mn-lt"/>
              <a:cs typeface="+mn-lt"/>
            </a:endParaRPr>
          </a:p>
          <a:p>
            <a:r>
              <a:rPr lang="en-US" dirty="0">
                <a:ea typeface="+mn-lt"/>
                <a:cs typeface="+mn-lt"/>
              </a:rPr>
              <a:t>Their method does not take noise into account; so, the anti-noise ability needs to be improved.</a:t>
            </a:r>
            <a:endParaRPr lang="en-US" dirty="0"/>
          </a:p>
        </p:txBody>
      </p:sp>
    </p:spTree>
    <p:extLst>
      <p:ext uri="{BB962C8B-B14F-4D97-AF65-F5344CB8AC3E}">
        <p14:creationId xmlns:p14="http://schemas.microsoft.com/office/powerpoint/2010/main" val="255772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08B5D-0F81-D86C-FB5A-A8DB3CC8BB33}"/>
              </a:ext>
            </a:extLst>
          </p:cNvPr>
          <p:cNvSpPr txBox="1"/>
          <p:nvPr/>
        </p:nvSpPr>
        <p:spPr>
          <a:xfrm>
            <a:off x="850059" y="4794598"/>
            <a:ext cx="110007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From a mathematical point of view, a phase image can be expressed by the convolution between the magnetic susceptibility distribution and the dipole-shaped kernel. Thus, a QSM can be obtained by dipole inversion: for example, by dividing the phase by the dipole kernel in the Fourier domain. However, the dipole kernel in the Fourier domain has zeros along the conical surface, which makes the dipole inversion an ill-posed inverse problem. </a:t>
            </a:r>
            <a:endParaRPr lang="en-US" dirty="0">
              <a:ea typeface="Calibri"/>
              <a:cs typeface="Calibri"/>
            </a:endParaRPr>
          </a:p>
        </p:txBody>
      </p:sp>
      <p:pic>
        <p:nvPicPr>
          <p:cNvPr id="3" name="Picture 2" descr="A collage of images of a brain&#10;&#10;Description automatically generated">
            <a:extLst>
              <a:ext uri="{FF2B5EF4-FFF2-40B4-BE49-F238E27FC236}">
                <a16:creationId xmlns:a16="http://schemas.microsoft.com/office/drawing/2014/main" id="{EBEA2C77-B00E-E707-0341-177A6A0680EF}"/>
              </a:ext>
            </a:extLst>
          </p:cNvPr>
          <p:cNvPicPr>
            <a:picLocks noChangeAspect="1"/>
          </p:cNvPicPr>
          <p:nvPr/>
        </p:nvPicPr>
        <p:blipFill>
          <a:blip r:embed="rId2"/>
          <a:stretch>
            <a:fillRect/>
          </a:stretch>
        </p:blipFill>
        <p:spPr>
          <a:xfrm>
            <a:off x="1930400" y="1159672"/>
            <a:ext cx="8436303" cy="3513897"/>
          </a:xfrm>
          <a:prstGeom prst="rect">
            <a:avLst/>
          </a:prstGeom>
        </p:spPr>
      </p:pic>
      <p:sp>
        <p:nvSpPr>
          <p:cNvPr id="4" name="TextBox 3">
            <a:extLst>
              <a:ext uri="{FF2B5EF4-FFF2-40B4-BE49-F238E27FC236}">
                <a16:creationId xmlns:a16="http://schemas.microsoft.com/office/drawing/2014/main" id="{F86BF149-8B4B-AF76-22E1-29E454FE3F73}"/>
              </a:ext>
            </a:extLst>
          </p:cNvPr>
          <p:cNvSpPr txBox="1"/>
          <p:nvPr/>
        </p:nvSpPr>
        <p:spPr>
          <a:xfrm>
            <a:off x="4035535" y="602154"/>
            <a:ext cx="61419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Calibri"/>
                <a:cs typeface="Calibri"/>
              </a:rPr>
              <a:t>QSM general pipeline</a:t>
            </a:r>
            <a:endParaRPr lang="en-US" sz="2800" b="1" dirty="0"/>
          </a:p>
        </p:txBody>
      </p:sp>
    </p:spTree>
    <p:extLst>
      <p:ext uri="{BB962C8B-B14F-4D97-AF65-F5344CB8AC3E}">
        <p14:creationId xmlns:p14="http://schemas.microsoft.com/office/powerpoint/2010/main" val="4040253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process&#10;&#10;Description automatically generated">
            <a:extLst>
              <a:ext uri="{FF2B5EF4-FFF2-40B4-BE49-F238E27FC236}">
                <a16:creationId xmlns:a16="http://schemas.microsoft.com/office/drawing/2014/main" id="{6990832D-2C0E-9A0F-0FB2-83C4DAD816D6}"/>
              </a:ext>
            </a:extLst>
          </p:cNvPr>
          <p:cNvPicPr>
            <a:picLocks noChangeAspect="1"/>
          </p:cNvPicPr>
          <p:nvPr/>
        </p:nvPicPr>
        <p:blipFill>
          <a:blip r:embed="rId2"/>
          <a:stretch>
            <a:fillRect/>
          </a:stretch>
        </p:blipFill>
        <p:spPr>
          <a:xfrm>
            <a:off x="6397296" y="572220"/>
            <a:ext cx="4223407" cy="5713559"/>
          </a:xfrm>
          <a:prstGeom prst="rect">
            <a:avLst/>
          </a:prstGeom>
        </p:spPr>
      </p:pic>
      <p:sp>
        <p:nvSpPr>
          <p:cNvPr id="6" name="TextBox 5">
            <a:extLst>
              <a:ext uri="{FF2B5EF4-FFF2-40B4-BE49-F238E27FC236}">
                <a16:creationId xmlns:a16="http://schemas.microsoft.com/office/drawing/2014/main" id="{774BB28A-F934-F3FA-CA22-0CD3CBC37E70}"/>
              </a:ext>
            </a:extLst>
          </p:cNvPr>
          <p:cNvSpPr txBox="1"/>
          <p:nvPr/>
        </p:nvSpPr>
        <p:spPr>
          <a:xfrm>
            <a:off x="1125482" y="1259052"/>
            <a:ext cx="4151586"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595959"/>
                </a:solidFill>
                <a:ea typeface="+mn-lt"/>
                <a:cs typeface="+mn-lt"/>
              </a:rPr>
              <a:t>Towards in vivo ground truth susceptibility for single-orientation deep learning QSM: A multi-orientation gradient-echo MRI dataset (2022)</a:t>
            </a:r>
            <a:endParaRPr lang="en-US" sz="2400" dirty="0"/>
          </a:p>
          <a:p>
            <a:endParaRPr lang="en-US" sz="2400" dirty="0">
              <a:solidFill>
                <a:srgbClr val="595959"/>
              </a:solidFill>
              <a:latin typeface="Calibri"/>
              <a:ea typeface="Open Sans"/>
              <a:cs typeface="Calibri"/>
            </a:endParaRPr>
          </a:p>
          <a:p>
            <a:endParaRPr lang="en-US" i="1" dirty="0">
              <a:solidFill>
                <a:srgbClr val="595959"/>
              </a:solidFill>
              <a:latin typeface="Open Sans"/>
              <a:ea typeface="Open Sans"/>
              <a:cs typeface="Open Sans"/>
            </a:endParaRPr>
          </a:p>
          <a:p>
            <a:r>
              <a:rPr lang="en-US" sz="1600" dirty="0">
                <a:solidFill>
                  <a:srgbClr val="595959"/>
                </a:solidFill>
                <a:latin typeface="Open Sans"/>
                <a:ea typeface="Open Sans"/>
                <a:cs typeface="Open Sans"/>
              </a:rPr>
              <a:t>144 groups of local field maps from 8 subjects, COSMOS images and six symmetric susceptibility tensor components from 8 subjects are provided in this dataset along with raw GRE data</a:t>
            </a:r>
            <a:endParaRPr lang="en-US" sz="1600">
              <a:cs typeface="Calibri"/>
            </a:endParaRPr>
          </a:p>
        </p:txBody>
      </p:sp>
    </p:spTree>
    <p:extLst>
      <p:ext uri="{BB962C8B-B14F-4D97-AF65-F5344CB8AC3E}">
        <p14:creationId xmlns:p14="http://schemas.microsoft.com/office/powerpoint/2010/main" val="1494600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746E7-2BDE-7E97-E046-61290B67C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63842-556B-197C-C015-7DEA0A7F3CE7}"/>
              </a:ext>
            </a:extLst>
          </p:cNvPr>
          <p:cNvSpPr>
            <a:spLocks noGrp="1"/>
          </p:cNvSpPr>
          <p:nvPr>
            <p:ph type="ctrTitle"/>
          </p:nvPr>
        </p:nvSpPr>
        <p:spPr>
          <a:xfrm>
            <a:off x="1474519" y="340571"/>
            <a:ext cx="9144000" cy="2387600"/>
          </a:xfrm>
        </p:spPr>
        <p:txBody>
          <a:bodyPr/>
          <a:lstStyle/>
          <a:p>
            <a:r>
              <a:rPr lang="en-US" dirty="0" err="1">
                <a:cs typeface="Calibri Light"/>
              </a:rPr>
              <a:t>QSMxT</a:t>
            </a:r>
            <a:r>
              <a:rPr lang="en-US" dirty="0">
                <a:cs typeface="Calibri Light"/>
              </a:rPr>
              <a:t> (2021)</a:t>
            </a:r>
          </a:p>
        </p:txBody>
      </p:sp>
      <p:sp>
        <p:nvSpPr>
          <p:cNvPr id="3" name="Subtitle 2">
            <a:extLst>
              <a:ext uri="{FF2B5EF4-FFF2-40B4-BE49-F238E27FC236}">
                <a16:creationId xmlns:a16="http://schemas.microsoft.com/office/drawing/2014/main" id="{8B0EABD7-95D1-C4FD-AB60-2BE2A6CDF471}"/>
              </a:ext>
            </a:extLst>
          </p:cNvPr>
          <p:cNvSpPr>
            <a:spLocks noGrp="1"/>
          </p:cNvSpPr>
          <p:nvPr>
            <p:ph type="subTitle" idx="1"/>
          </p:nvPr>
        </p:nvSpPr>
        <p:spPr>
          <a:xfrm>
            <a:off x="1474519" y="3028064"/>
            <a:ext cx="9144000" cy="1655762"/>
          </a:xfrm>
        </p:spPr>
        <p:txBody>
          <a:bodyPr vert="horz" lIns="91440" tIns="45720" rIns="91440" bIns="45720" rtlCol="0" anchor="t">
            <a:normAutofit/>
          </a:bodyPr>
          <a:lstStyle/>
          <a:p>
            <a:r>
              <a:rPr lang="en-US" dirty="0">
                <a:cs typeface="Calibri"/>
              </a:rPr>
              <a:t>8 January, 2024</a:t>
            </a:r>
          </a:p>
          <a:p>
            <a:endParaRPr lang="en-US" dirty="0">
              <a:solidFill>
                <a:srgbClr val="000000"/>
              </a:solidFill>
              <a:latin typeface="Calibri"/>
              <a:ea typeface="Cambria"/>
              <a:cs typeface="Calibri"/>
            </a:endParaRPr>
          </a:p>
          <a:p>
            <a:r>
              <a:rPr lang="en-US" sz="1800" dirty="0">
                <a:solidFill>
                  <a:srgbClr val="212121"/>
                </a:solidFill>
                <a:latin typeface="Cambria"/>
                <a:ea typeface="Cambria"/>
                <a:cs typeface="Calibri"/>
              </a:rPr>
              <a:t>It is a robust QSM reconstruction pipeline across a range of acquisitions at 3 T in volunteers and phantoms, at 7 T in tumor patients, and in an in silico head phantom.</a:t>
            </a:r>
            <a:endParaRPr lang="en-US" dirty="0"/>
          </a:p>
        </p:txBody>
      </p:sp>
    </p:spTree>
    <p:extLst>
      <p:ext uri="{BB962C8B-B14F-4D97-AF65-F5344CB8AC3E}">
        <p14:creationId xmlns:p14="http://schemas.microsoft.com/office/powerpoint/2010/main" val="110369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D6F43-1C8D-9073-603A-A1BB48F6A24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BB89AB1-8425-C880-83BB-C29CA4D1CEDA}"/>
              </a:ext>
            </a:extLst>
          </p:cNvPr>
          <p:cNvSpPr>
            <a:spLocks noGrp="1"/>
          </p:cNvSpPr>
          <p:nvPr>
            <p:ph type="title"/>
          </p:nvPr>
        </p:nvSpPr>
        <p:spPr>
          <a:xfrm>
            <a:off x="985405" y="925768"/>
            <a:ext cx="10007600" cy="1325563"/>
          </a:xfrm>
        </p:spPr>
        <p:txBody>
          <a:bodyPr>
            <a:normAutofit/>
          </a:bodyPr>
          <a:lstStyle/>
          <a:p>
            <a:r>
              <a:rPr lang="en-US" sz="3200" err="1">
                <a:solidFill>
                  <a:srgbClr val="000000"/>
                </a:solidFill>
                <a:latin typeface="Cambria"/>
                <a:ea typeface="Cambria"/>
              </a:rPr>
              <a:t>QSMxT</a:t>
            </a:r>
            <a:r>
              <a:rPr lang="en-US" sz="3200" dirty="0">
                <a:solidFill>
                  <a:srgbClr val="000000"/>
                </a:solidFill>
                <a:latin typeface="Cambria"/>
                <a:ea typeface="Cambria"/>
              </a:rPr>
              <a:t>: Robust masking and artifact reduction for quantitative susceptibility mapping (2021)</a:t>
            </a:r>
            <a:endParaRPr lang="en-US" sz="3200" dirty="0">
              <a:cs typeface="Calibri Light"/>
            </a:endParaRPr>
          </a:p>
          <a:p>
            <a:endParaRPr lang="en-US" sz="3200" dirty="0">
              <a:solidFill>
                <a:srgbClr val="1F1F1F"/>
              </a:solidFill>
              <a:cs typeface="Calibri Light"/>
            </a:endParaRPr>
          </a:p>
          <a:p>
            <a:endParaRPr lang="en-US" sz="2800" dirty="0">
              <a:cs typeface="Calibri Light"/>
            </a:endParaRPr>
          </a:p>
        </p:txBody>
      </p:sp>
      <p:sp>
        <p:nvSpPr>
          <p:cNvPr id="4" name="TextBox 3">
            <a:extLst>
              <a:ext uri="{FF2B5EF4-FFF2-40B4-BE49-F238E27FC236}">
                <a16:creationId xmlns:a16="http://schemas.microsoft.com/office/drawing/2014/main" id="{92E5BD3A-B1CE-329C-F3FC-57BB325553A1}"/>
              </a:ext>
            </a:extLst>
          </p:cNvPr>
          <p:cNvSpPr txBox="1"/>
          <p:nvPr/>
        </p:nvSpPr>
        <p:spPr>
          <a:xfrm>
            <a:off x="984972" y="2134465"/>
            <a:ext cx="98648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Why?</a:t>
            </a:r>
            <a:endParaRPr lang="en-US" dirty="0"/>
          </a:p>
          <a:p>
            <a:endParaRPr lang="en-US" dirty="0">
              <a:solidFill>
                <a:srgbClr val="000000"/>
              </a:solidFill>
              <a:ea typeface="+mn-lt"/>
              <a:cs typeface="+mn-lt"/>
            </a:endParaRPr>
          </a:p>
          <a:p>
            <a:r>
              <a:rPr lang="en-US" dirty="0">
                <a:solidFill>
                  <a:srgbClr val="1F1F1F"/>
                </a:solidFill>
                <a:ea typeface="+mn-lt"/>
                <a:cs typeface="+mn-lt"/>
              </a:rPr>
              <a:t>In the presence of a wide range of susceptibility sources, streaking artifacts appear around high susceptibility regions and contaminate the whole QSM map. Additionally, we may also experience banding artifacts. So we need a reliable masking technique to differentiate between reliable and unreliable signals.</a:t>
            </a:r>
            <a:endParaRPr lang="en-US" dirty="0">
              <a:solidFill>
                <a:srgbClr val="000000"/>
              </a:solidFill>
              <a:ea typeface="+mn-lt"/>
              <a:cs typeface="+mn-lt"/>
            </a:endParaRPr>
          </a:p>
          <a:p>
            <a:endParaRPr lang="en-US" dirty="0">
              <a:ea typeface="+mn-lt"/>
              <a:cs typeface="Calibri"/>
            </a:endParaRPr>
          </a:p>
          <a:p>
            <a:r>
              <a:rPr lang="en-US" dirty="0">
                <a:ea typeface="+mn-lt"/>
                <a:cs typeface="Calibri"/>
              </a:rPr>
              <a:t>Important</a:t>
            </a:r>
            <a:r>
              <a:rPr lang="en-US" dirty="0">
                <a:ea typeface="Calibri"/>
                <a:cs typeface="Calibri"/>
              </a:rPr>
              <a:t> novelties:</a:t>
            </a:r>
            <a:endParaRPr lang="en-US" dirty="0">
              <a:cs typeface="Calibri"/>
            </a:endParaRPr>
          </a:p>
          <a:p>
            <a:endParaRPr lang="en-US" dirty="0">
              <a:ea typeface="+mn-lt"/>
              <a:cs typeface="+mn-lt"/>
            </a:endParaRPr>
          </a:p>
          <a:p>
            <a:r>
              <a:rPr lang="en-US" dirty="0">
                <a:ea typeface="+mn-lt"/>
                <a:cs typeface="+mn-lt"/>
              </a:rPr>
              <a:t>Two pass reconstruction method</a:t>
            </a:r>
          </a:p>
          <a:p>
            <a:r>
              <a:rPr lang="en-US" dirty="0">
                <a:ea typeface="+mn-lt"/>
                <a:cs typeface="+mn-lt"/>
              </a:rPr>
              <a:t>No need for anatomical priors</a:t>
            </a:r>
          </a:p>
          <a:p>
            <a:r>
              <a:rPr lang="en-US" dirty="0">
                <a:ea typeface="+mn-lt"/>
                <a:cs typeface="+mn-lt"/>
              </a:rPr>
              <a:t>Fully automated, free of parameter tuning</a:t>
            </a:r>
          </a:p>
          <a:p>
            <a:endParaRPr lang="en-US" dirty="0">
              <a:ea typeface="+mn-lt"/>
              <a:cs typeface="+mn-lt"/>
            </a:endParaRPr>
          </a:p>
        </p:txBody>
      </p:sp>
    </p:spTree>
    <p:extLst>
      <p:ext uri="{BB962C8B-B14F-4D97-AF65-F5344CB8AC3E}">
        <p14:creationId xmlns:p14="http://schemas.microsoft.com/office/powerpoint/2010/main" val="63504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0A42-9D49-0780-1854-578CC67C63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8A4B3A-4507-DB37-A725-D7EE3062C61B}"/>
              </a:ext>
            </a:extLst>
          </p:cNvPr>
          <p:cNvSpPr txBox="1"/>
          <p:nvPr/>
        </p:nvSpPr>
        <p:spPr>
          <a:xfrm>
            <a:off x="1052538" y="677542"/>
            <a:ext cx="10346117"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212121"/>
                </a:solidFill>
                <a:latin typeface="Cambria"/>
                <a:ea typeface="Cambria"/>
                <a:cs typeface="Calibri"/>
              </a:rPr>
              <a:t>The phase unwrapping, background field removal, and dipole inversion steps are achieved using the </a:t>
            </a:r>
            <a:r>
              <a:rPr lang="en-US" sz="1500" i="1" dirty="0">
                <a:solidFill>
                  <a:srgbClr val="212121"/>
                </a:solidFill>
                <a:latin typeface="Cambria"/>
                <a:ea typeface="Cambria"/>
                <a:cs typeface="Calibri"/>
              </a:rPr>
              <a:t>TGV-QSM</a:t>
            </a:r>
            <a:r>
              <a:rPr lang="en-US" sz="1500" dirty="0">
                <a:solidFill>
                  <a:srgbClr val="212121"/>
                </a:solidFill>
                <a:latin typeface="Cambria"/>
                <a:ea typeface="Cambria"/>
                <a:cs typeface="Calibri"/>
              </a:rPr>
              <a:t> algorithm.</a:t>
            </a:r>
            <a:endParaRPr lang="en-US" dirty="0"/>
          </a:p>
          <a:p>
            <a:endParaRPr lang="en-US" sz="1500" dirty="0">
              <a:solidFill>
                <a:srgbClr val="212121"/>
              </a:solidFill>
              <a:latin typeface="Cambria"/>
              <a:ea typeface="Cambria"/>
              <a:cs typeface="Calibri"/>
            </a:endParaRPr>
          </a:p>
          <a:p>
            <a:r>
              <a:rPr lang="en-US" sz="1500" dirty="0">
                <a:solidFill>
                  <a:srgbClr val="212121"/>
                </a:solidFill>
                <a:latin typeface="Cambria"/>
                <a:ea typeface="Cambria"/>
                <a:cs typeface="Calibri"/>
              </a:rPr>
              <a:t>QSM reconstruction is achieved using a </a:t>
            </a:r>
            <a:r>
              <a:rPr lang="en-US" sz="1500" i="1" dirty="0">
                <a:solidFill>
                  <a:srgbClr val="212121"/>
                </a:solidFill>
                <a:latin typeface="Cambria"/>
                <a:ea typeface="Cambria"/>
                <a:cs typeface="Calibri"/>
              </a:rPr>
              <a:t>two-pass QSM</a:t>
            </a:r>
            <a:r>
              <a:rPr lang="en-US" sz="1500" dirty="0">
                <a:solidFill>
                  <a:srgbClr val="212121"/>
                </a:solidFill>
                <a:latin typeface="Cambria"/>
                <a:ea typeface="Cambria"/>
                <a:cs typeface="Calibri"/>
              </a:rPr>
              <a:t> procedure that performs two parallel QSM reconstructions per echo, with the first including more reliable susceptibility sources, and the second including reliable as well as less reliable sources  </a:t>
            </a:r>
          </a:p>
          <a:p>
            <a:endParaRPr lang="en-US" sz="1500" dirty="0">
              <a:solidFill>
                <a:srgbClr val="212121"/>
              </a:solidFill>
              <a:latin typeface="Cambria"/>
              <a:ea typeface="Cambria"/>
              <a:cs typeface="+mn-lt"/>
            </a:endParaRPr>
          </a:p>
          <a:p>
            <a:endParaRPr lang="en-US" dirty="0">
              <a:ea typeface="Cambria"/>
              <a:cs typeface="+mn-lt"/>
            </a:endParaRPr>
          </a:p>
          <a:p>
            <a:endParaRPr lang="en-US" dirty="0">
              <a:ea typeface="+mn-lt"/>
              <a:cs typeface="+mn-lt"/>
            </a:endParaRPr>
          </a:p>
        </p:txBody>
      </p:sp>
      <p:pic>
        <p:nvPicPr>
          <p:cNvPr id="6" name="Picture 5" descr="An external file that holds a picture, illustration, etc.&#10;Object name is EMS140944-f002.jpg">
            <a:extLst>
              <a:ext uri="{FF2B5EF4-FFF2-40B4-BE49-F238E27FC236}">
                <a16:creationId xmlns:a16="http://schemas.microsoft.com/office/drawing/2014/main" id="{F6D2132B-137D-14A1-B8AD-BF1FC2376A53}"/>
              </a:ext>
            </a:extLst>
          </p:cNvPr>
          <p:cNvPicPr>
            <a:picLocks noChangeAspect="1"/>
          </p:cNvPicPr>
          <p:nvPr/>
        </p:nvPicPr>
        <p:blipFill>
          <a:blip r:embed="rId2"/>
          <a:stretch>
            <a:fillRect/>
          </a:stretch>
        </p:blipFill>
        <p:spPr>
          <a:xfrm>
            <a:off x="1614371" y="2001447"/>
            <a:ext cx="8823490" cy="4237880"/>
          </a:xfrm>
          <a:prstGeom prst="rect">
            <a:avLst/>
          </a:prstGeom>
        </p:spPr>
      </p:pic>
    </p:spTree>
    <p:extLst>
      <p:ext uri="{BB962C8B-B14F-4D97-AF65-F5344CB8AC3E}">
        <p14:creationId xmlns:p14="http://schemas.microsoft.com/office/powerpoint/2010/main" val="41241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2E78-5923-E797-8EF6-353AE5462A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B756B2-987C-11FF-6C99-26799FD288CE}"/>
              </a:ext>
            </a:extLst>
          </p:cNvPr>
          <p:cNvSpPr txBox="1"/>
          <p:nvPr/>
        </p:nvSpPr>
        <p:spPr>
          <a:xfrm>
            <a:off x="822452" y="461066"/>
            <a:ext cx="9773380"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212121"/>
                </a:solidFill>
                <a:latin typeface="Cambria"/>
                <a:ea typeface="Cambria"/>
                <a:cs typeface="Calibri"/>
              </a:rPr>
              <a:t>A closer look</a:t>
            </a:r>
            <a:endParaRPr lang="en-US" sz="2800" dirty="0">
              <a:solidFill>
                <a:srgbClr val="000000"/>
              </a:solidFill>
              <a:latin typeface="Calibri" panose="020F0502020204030204"/>
              <a:ea typeface="Cambria"/>
              <a:cs typeface="Calibri"/>
            </a:endParaRPr>
          </a:p>
          <a:p>
            <a:endParaRPr lang="en-US" sz="1500" dirty="0">
              <a:solidFill>
                <a:srgbClr val="212121"/>
              </a:solidFill>
              <a:latin typeface="Cambria"/>
              <a:ea typeface="Cambria"/>
              <a:cs typeface="Calibri"/>
            </a:endParaRPr>
          </a:p>
          <a:p>
            <a:r>
              <a:rPr lang="en-US" sz="1500" dirty="0">
                <a:solidFill>
                  <a:srgbClr val="212121"/>
                </a:solidFill>
                <a:latin typeface="Cambria"/>
                <a:ea typeface="Cambria"/>
                <a:cs typeface="Calibri"/>
              </a:rPr>
              <a:t>The mask is produced by thresholding using a percentile of the signal distribution.  It was set to 50th percentile from one trial. </a:t>
            </a:r>
            <a:r>
              <a:rPr lang="en-US" sz="1500" dirty="0">
                <a:solidFill>
                  <a:srgbClr val="212121"/>
                </a:solidFill>
                <a:latin typeface="Cambria"/>
                <a:ea typeface="Cambria"/>
                <a:cs typeface="+mn-lt"/>
              </a:rPr>
              <a:t>The thresholding operation automatically excludes areas with short T</a:t>
            </a:r>
            <a:r>
              <a:rPr lang="en-US" sz="1100" dirty="0">
                <a:solidFill>
                  <a:srgbClr val="212121"/>
                </a:solidFill>
                <a:latin typeface="Cambria"/>
                <a:ea typeface="Cambria"/>
                <a:cs typeface="+mn-lt"/>
              </a:rPr>
              <a:t>∗2</a:t>
            </a:r>
            <a:r>
              <a:rPr lang="en-US" sz="1500" dirty="0">
                <a:solidFill>
                  <a:srgbClr val="212121"/>
                </a:solidFill>
                <a:latin typeface="Cambria"/>
                <a:ea typeface="Cambria"/>
                <a:cs typeface="+mn-lt"/>
              </a:rPr>
              <a:t> times, including strong and artifact-inducing susceptibility sources. </a:t>
            </a:r>
            <a:endParaRPr lang="en-US">
              <a:solidFill>
                <a:srgbClr val="000000"/>
              </a:solidFill>
              <a:latin typeface="Calibri" panose="020F0502020204030204"/>
              <a:ea typeface="Cambria"/>
              <a:cs typeface="+mn-lt"/>
            </a:endParaRPr>
          </a:p>
          <a:p>
            <a:endParaRPr lang="en-US" sz="1500" dirty="0">
              <a:solidFill>
                <a:srgbClr val="212121"/>
              </a:solidFill>
              <a:latin typeface="Cambria"/>
              <a:ea typeface="Cambria"/>
              <a:cs typeface="+mn-lt"/>
            </a:endParaRPr>
          </a:p>
          <a:p>
            <a:endParaRPr lang="en-US" dirty="0">
              <a:solidFill>
                <a:srgbClr val="000000"/>
              </a:solidFill>
              <a:latin typeface="Calibri" panose="020F0502020204030204"/>
              <a:ea typeface="Cambria"/>
              <a:cs typeface="+mn-lt"/>
            </a:endParaRPr>
          </a:p>
        </p:txBody>
      </p:sp>
      <p:pic>
        <p:nvPicPr>
          <p:cNvPr id="2" name="Picture 1" descr="An external file that holds a picture, illustration, etc.&#10;Object name is EMS140944-f003.jpg">
            <a:extLst>
              <a:ext uri="{FF2B5EF4-FFF2-40B4-BE49-F238E27FC236}">
                <a16:creationId xmlns:a16="http://schemas.microsoft.com/office/drawing/2014/main" id="{C24E9922-03FE-66ED-206E-14203B9231E2}"/>
              </a:ext>
            </a:extLst>
          </p:cNvPr>
          <p:cNvPicPr>
            <a:picLocks noChangeAspect="1"/>
          </p:cNvPicPr>
          <p:nvPr/>
        </p:nvPicPr>
        <p:blipFill>
          <a:blip r:embed="rId2"/>
          <a:stretch>
            <a:fillRect/>
          </a:stretch>
        </p:blipFill>
        <p:spPr>
          <a:xfrm>
            <a:off x="4601688" y="1812036"/>
            <a:ext cx="6105897" cy="4104782"/>
          </a:xfrm>
          <a:prstGeom prst="rect">
            <a:avLst/>
          </a:prstGeom>
        </p:spPr>
      </p:pic>
      <p:sp>
        <p:nvSpPr>
          <p:cNvPr id="3" name="TextBox 2">
            <a:extLst>
              <a:ext uri="{FF2B5EF4-FFF2-40B4-BE49-F238E27FC236}">
                <a16:creationId xmlns:a16="http://schemas.microsoft.com/office/drawing/2014/main" id="{B0A0EC0D-24DE-F96F-CF0C-B7763C69070B}"/>
              </a:ext>
            </a:extLst>
          </p:cNvPr>
          <p:cNvSpPr txBox="1"/>
          <p:nvPr/>
        </p:nvSpPr>
        <p:spPr>
          <a:xfrm>
            <a:off x="826324" y="2191987"/>
            <a:ext cx="3562597"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212121"/>
                </a:solidFill>
                <a:latin typeface="Cambria"/>
                <a:ea typeface="Cambria"/>
              </a:rPr>
              <a:t>The second reconstruction uses the same set of masks after applying the hole-filling algorithm from </a:t>
            </a:r>
            <a:r>
              <a:rPr lang="en-US" sz="1500" dirty="0" err="1">
                <a:solidFill>
                  <a:srgbClr val="212121"/>
                </a:solidFill>
                <a:latin typeface="Cambria"/>
                <a:ea typeface="Cambria"/>
              </a:rPr>
              <a:t>Fslutils</a:t>
            </a:r>
            <a:r>
              <a:rPr lang="en-US" sz="700" baseline="30000" dirty="0">
                <a:solidFill>
                  <a:srgbClr val="212121"/>
                </a:solidFill>
                <a:latin typeface="Cambria"/>
                <a:ea typeface="Cambria"/>
              </a:rPr>
              <a:t>  </a:t>
            </a:r>
            <a:r>
              <a:rPr lang="en-US" sz="1500" dirty="0">
                <a:solidFill>
                  <a:srgbClr val="212121"/>
                </a:solidFill>
                <a:latin typeface="Cambria"/>
                <a:ea typeface="Cambria"/>
              </a:rPr>
              <a:t>to fill any gaps from the first set, enabling less reliable sources to be included. </a:t>
            </a:r>
          </a:p>
          <a:p>
            <a:endParaRPr lang="en-US" sz="1500" dirty="0">
              <a:solidFill>
                <a:srgbClr val="212121"/>
              </a:solidFill>
              <a:latin typeface="Cambria"/>
              <a:ea typeface="Cambria"/>
            </a:endParaRPr>
          </a:p>
          <a:p>
            <a:r>
              <a:rPr lang="en-US" sz="1500" dirty="0">
                <a:solidFill>
                  <a:srgbClr val="212121"/>
                </a:solidFill>
                <a:latin typeface="Cambria"/>
                <a:ea typeface="Cambria"/>
              </a:rPr>
              <a:t>A combined QSM image is then produced by filling gaps from the first QSM image using the second. Finally a weighted average is produced by summing the combined QSMs and dividing them by the pixel-wise sum of the filled masks.</a:t>
            </a:r>
          </a:p>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dirty="0">
              <a:cs typeface="Calibri"/>
            </a:endParaRPr>
          </a:p>
          <a:p>
            <a:pPr algn="l"/>
            <a:endParaRPr lang="en-US" dirty="0">
              <a:cs typeface="Calibri"/>
            </a:endParaRPr>
          </a:p>
        </p:txBody>
      </p:sp>
    </p:spTree>
    <p:extLst>
      <p:ext uri="{BB962C8B-B14F-4D97-AF65-F5344CB8AC3E}">
        <p14:creationId xmlns:p14="http://schemas.microsoft.com/office/powerpoint/2010/main" val="3243672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FF21-525F-7C37-9018-59506B01C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C8D816C-17A1-EC2D-3ECD-13B896F78A2D}"/>
              </a:ext>
            </a:extLst>
          </p:cNvPr>
          <p:cNvSpPr txBox="1"/>
          <p:nvPr/>
        </p:nvSpPr>
        <p:spPr>
          <a:xfrm>
            <a:off x="1188609" y="4013767"/>
            <a:ext cx="987234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solidFill>
                <a:srgbClr val="212121"/>
              </a:solidFill>
              <a:latin typeface="Cambria"/>
              <a:ea typeface="Cambria"/>
              <a:cs typeface="Calibri"/>
            </a:endParaRPr>
          </a:p>
          <a:p>
            <a:endParaRPr lang="en-US" dirty="0">
              <a:solidFill>
                <a:srgbClr val="212121"/>
              </a:solidFill>
              <a:latin typeface="Cambria"/>
              <a:ea typeface="Cambria"/>
              <a:cs typeface="Calibri"/>
            </a:endParaRPr>
          </a:p>
          <a:p>
            <a:r>
              <a:rPr lang="en-US" dirty="0">
                <a:solidFill>
                  <a:srgbClr val="333333"/>
                </a:solidFill>
                <a:latin typeface="Cambria"/>
                <a:ea typeface="Cambria"/>
                <a:cs typeface="Calibri"/>
              </a:rPr>
              <a:t> Two-pass QSM reduces streaking artifacts near the lesions (green arrow), and</a:t>
            </a:r>
            <a:r>
              <a:rPr lang="en-US" dirty="0">
                <a:solidFill>
                  <a:srgbClr val="333333"/>
                </a:solidFill>
                <a:latin typeface="Cambria"/>
                <a:ea typeface="Cambria"/>
                <a:cs typeface="+mn-lt"/>
              </a:rPr>
              <a:t> includes more anatomical detail in </a:t>
            </a:r>
            <a:r>
              <a:rPr lang="en-US" dirty="0">
                <a:solidFill>
                  <a:srgbClr val="333333"/>
                </a:solidFill>
                <a:latin typeface="Cambria"/>
                <a:ea typeface="Cambria"/>
                <a:cs typeface="Calibri"/>
              </a:rPr>
              <a:t>the </a:t>
            </a:r>
            <a:r>
              <a:rPr lang="en-US" dirty="0">
                <a:solidFill>
                  <a:srgbClr val="333333"/>
                </a:solidFill>
                <a:latin typeface="Cambria"/>
                <a:ea typeface="Cambria"/>
                <a:cs typeface="+mn-lt"/>
              </a:rPr>
              <a:t>brainstem due </a:t>
            </a:r>
            <a:r>
              <a:rPr lang="en-US" dirty="0">
                <a:solidFill>
                  <a:srgbClr val="333333"/>
                </a:solidFill>
                <a:latin typeface="Cambria"/>
                <a:ea typeface="Cambria"/>
                <a:cs typeface="Calibri"/>
              </a:rPr>
              <a:t>to </a:t>
            </a:r>
            <a:r>
              <a:rPr lang="en-US" dirty="0">
                <a:solidFill>
                  <a:srgbClr val="333333"/>
                </a:solidFill>
                <a:latin typeface="Cambria"/>
                <a:ea typeface="Cambria"/>
                <a:cs typeface="+mn-lt"/>
              </a:rPr>
              <a:t>threshold-based masking, allowing the brainstem lesion to be recovered (blue arrow).</a:t>
            </a:r>
            <a:endParaRPr lang="en-US" dirty="0"/>
          </a:p>
          <a:p>
            <a:endParaRPr lang="en-US" sz="1500" dirty="0">
              <a:solidFill>
                <a:srgbClr val="212121"/>
              </a:solidFill>
              <a:latin typeface="Cambria"/>
              <a:ea typeface="Cambria"/>
              <a:cs typeface="+mn-lt"/>
            </a:endParaRPr>
          </a:p>
          <a:p>
            <a:endParaRPr lang="en-US" dirty="0">
              <a:solidFill>
                <a:srgbClr val="000000"/>
              </a:solidFill>
              <a:latin typeface="Calibri" panose="020F0502020204030204"/>
              <a:ea typeface="Cambria"/>
              <a:cs typeface="+mn-lt"/>
            </a:endParaRPr>
          </a:p>
        </p:txBody>
      </p:sp>
      <p:pic>
        <p:nvPicPr>
          <p:cNvPr id="5" name="Picture 4" descr="An external file that holds a picture, illustration, etc.&#10;Object name is EMS140944-f004.jpg">
            <a:extLst>
              <a:ext uri="{FF2B5EF4-FFF2-40B4-BE49-F238E27FC236}">
                <a16:creationId xmlns:a16="http://schemas.microsoft.com/office/drawing/2014/main" id="{BD69E587-62C9-54BD-51A3-2E7F3D0BDA0A}"/>
              </a:ext>
            </a:extLst>
          </p:cNvPr>
          <p:cNvPicPr>
            <a:picLocks noChangeAspect="1"/>
          </p:cNvPicPr>
          <p:nvPr/>
        </p:nvPicPr>
        <p:blipFill>
          <a:blip r:embed="rId2"/>
          <a:stretch>
            <a:fillRect/>
          </a:stretch>
        </p:blipFill>
        <p:spPr>
          <a:xfrm>
            <a:off x="1128154" y="1271463"/>
            <a:ext cx="9688286" cy="2899930"/>
          </a:xfrm>
          <a:prstGeom prst="rect">
            <a:avLst/>
          </a:prstGeom>
        </p:spPr>
      </p:pic>
    </p:spTree>
    <p:extLst>
      <p:ext uri="{BB962C8B-B14F-4D97-AF65-F5344CB8AC3E}">
        <p14:creationId xmlns:p14="http://schemas.microsoft.com/office/powerpoint/2010/main" val="19748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20E4-4734-FAE1-FAF1-3BE6D2101E2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C6CF1D-1E27-7DEE-C557-98B820BC44B6}"/>
              </a:ext>
            </a:extLst>
          </p:cNvPr>
          <p:cNvSpPr txBox="1"/>
          <p:nvPr/>
        </p:nvSpPr>
        <p:spPr>
          <a:xfrm>
            <a:off x="1149025" y="490755"/>
            <a:ext cx="1130727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solidFill>
                <a:srgbClr val="212121"/>
              </a:solidFill>
              <a:latin typeface="Cambria"/>
              <a:ea typeface="Cambria"/>
              <a:cs typeface="Calibri"/>
            </a:endParaRPr>
          </a:p>
          <a:p>
            <a:r>
              <a:rPr lang="en-US" sz="2000" dirty="0">
                <a:solidFill>
                  <a:srgbClr val="212121"/>
                </a:solidFill>
                <a:latin typeface="Cambria"/>
                <a:ea typeface="Cambria"/>
                <a:cs typeface="Calibri"/>
              </a:rPr>
              <a:t>Limitations</a:t>
            </a:r>
            <a:endParaRPr lang="en-US" sz="1600" dirty="0">
              <a:solidFill>
                <a:srgbClr val="000000"/>
              </a:solidFill>
              <a:latin typeface="Calibri" panose="020F0502020204030204"/>
              <a:ea typeface="Cambria"/>
              <a:cs typeface="Calibri"/>
            </a:endParaRPr>
          </a:p>
          <a:p>
            <a:endParaRPr lang="en-US" sz="2000" dirty="0">
              <a:solidFill>
                <a:srgbClr val="212121"/>
              </a:solidFill>
              <a:latin typeface="Cambria"/>
              <a:ea typeface="Cambria"/>
              <a:cs typeface="Calibri"/>
            </a:endParaRPr>
          </a:p>
          <a:p>
            <a:r>
              <a:rPr lang="en-US" sz="1600" dirty="0">
                <a:solidFill>
                  <a:srgbClr val="212121"/>
                </a:solidFill>
                <a:latin typeface="Cambria"/>
                <a:ea typeface="Cambria"/>
                <a:cs typeface="Calibri"/>
              </a:rPr>
              <a:t>And so in reconstructions where the lesion was present, the reconstruction error inside the lesion was higher</a:t>
            </a:r>
            <a:endParaRPr lang="en-US" sz="1600">
              <a:cs typeface="Calibri"/>
            </a:endParaRPr>
          </a:p>
          <a:p>
            <a:endParaRPr lang="en-US" sz="1400" dirty="0">
              <a:solidFill>
                <a:srgbClr val="212121"/>
              </a:solidFill>
              <a:latin typeface="Cambria"/>
              <a:ea typeface="Cambria"/>
              <a:cs typeface="+mn-lt"/>
            </a:endParaRPr>
          </a:p>
          <a:p>
            <a:endParaRPr lang="en-US" sz="1600" dirty="0">
              <a:solidFill>
                <a:srgbClr val="000000"/>
              </a:solidFill>
              <a:latin typeface="Calibri" panose="020F0502020204030204"/>
              <a:ea typeface="Cambria"/>
              <a:cs typeface="+mn-lt"/>
            </a:endParaRPr>
          </a:p>
        </p:txBody>
      </p:sp>
      <p:pic>
        <p:nvPicPr>
          <p:cNvPr id="2" name="Picture 1" descr="An external file that holds a picture, illustration, etc.&#10;Object name is EMS140944-f005.jpg">
            <a:extLst>
              <a:ext uri="{FF2B5EF4-FFF2-40B4-BE49-F238E27FC236}">
                <a16:creationId xmlns:a16="http://schemas.microsoft.com/office/drawing/2014/main" id="{288B88C7-105A-7698-831E-95F3D6B8149E}"/>
              </a:ext>
            </a:extLst>
          </p:cNvPr>
          <p:cNvPicPr>
            <a:picLocks noChangeAspect="1"/>
          </p:cNvPicPr>
          <p:nvPr/>
        </p:nvPicPr>
        <p:blipFill>
          <a:blip r:embed="rId2"/>
          <a:stretch>
            <a:fillRect/>
          </a:stretch>
        </p:blipFill>
        <p:spPr>
          <a:xfrm>
            <a:off x="1464624" y="1917308"/>
            <a:ext cx="8787739" cy="4547383"/>
          </a:xfrm>
          <a:prstGeom prst="rect">
            <a:avLst/>
          </a:prstGeom>
        </p:spPr>
      </p:pic>
    </p:spTree>
    <p:extLst>
      <p:ext uri="{BB962C8B-B14F-4D97-AF65-F5344CB8AC3E}">
        <p14:creationId xmlns:p14="http://schemas.microsoft.com/office/powerpoint/2010/main" val="1948221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7924C-4A8A-CB25-45B7-71E9332653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AC23E2-B228-B35D-0368-105CF6B33C12}"/>
              </a:ext>
            </a:extLst>
          </p:cNvPr>
          <p:cNvSpPr txBox="1"/>
          <p:nvPr/>
        </p:nvSpPr>
        <p:spPr>
          <a:xfrm>
            <a:off x="1119337" y="1183482"/>
            <a:ext cx="9060860"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solidFill>
                <a:srgbClr val="212121"/>
              </a:solidFill>
              <a:latin typeface="Cambria"/>
              <a:ea typeface="Cambria"/>
              <a:cs typeface="Calibri"/>
            </a:endParaRPr>
          </a:p>
          <a:p>
            <a:r>
              <a:rPr lang="en-US" sz="2000" dirty="0">
                <a:solidFill>
                  <a:srgbClr val="212121"/>
                </a:solidFill>
                <a:latin typeface="Cambria"/>
                <a:ea typeface="Cambria"/>
                <a:cs typeface="Calibri"/>
              </a:rPr>
              <a:t>A thought?</a:t>
            </a:r>
          </a:p>
          <a:p>
            <a:endParaRPr lang="en-US" sz="2000" dirty="0">
              <a:solidFill>
                <a:srgbClr val="212121"/>
              </a:solidFill>
              <a:latin typeface="Cambria"/>
              <a:ea typeface="Cambria"/>
              <a:cs typeface="Calibri"/>
            </a:endParaRPr>
          </a:p>
          <a:p>
            <a:r>
              <a:rPr lang="en-US" dirty="0">
                <a:solidFill>
                  <a:srgbClr val="212121"/>
                </a:solidFill>
                <a:ea typeface="+mn-lt"/>
                <a:cs typeface="+mn-lt"/>
              </a:rPr>
              <a:t>TGV is known for systematically underestimating the susceptibility sources. Moreover, it is an iterative process to solve background field removal and dipole inversion together. But the computational cost is quite high. To overcome the computational cost, deep learning methods can be used. Many of these models however do not incorporate data-consistency constraints in the dipole inversion and hence may introduce hallucination effect.</a:t>
            </a:r>
            <a:endParaRPr lang="en-US" dirty="0"/>
          </a:p>
          <a:p>
            <a:endParaRPr lang="en-US" dirty="0">
              <a:solidFill>
                <a:srgbClr val="212121"/>
              </a:solidFill>
              <a:latin typeface="Calibri"/>
              <a:ea typeface="Cambria"/>
              <a:cs typeface="+mn-lt"/>
            </a:endParaRPr>
          </a:p>
          <a:p>
            <a:r>
              <a:rPr lang="en-US" dirty="0">
                <a:solidFill>
                  <a:srgbClr val="212121"/>
                </a:solidFill>
                <a:latin typeface="Calibri"/>
                <a:ea typeface="Cambria"/>
                <a:cs typeface="+mn-lt"/>
              </a:rPr>
              <a:t>I found such a end-to-end hybrid algorithm published in 2022, named as</a:t>
            </a:r>
            <a:r>
              <a:rPr lang="en-US" dirty="0">
                <a:solidFill>
                  <a:srgbClr val="212121"/>
                </a:solidFill>
                <a:ea typeface="+mn-lt"/>
                <a:cs typeface="+mn-lt"/>
              </a:rPr>
              <a:t> variational </a:t>
            </a:r>
            <a:r>
              <a:rPr lang="en-US" dirty="0" err="1">
                <a:solidFill>
                  <a:srgbClr val="212121"/>
                </a:solidFill>
                <a:ea typeface="+mn-lt"/>
                <a:cs typeface="+mn-lt"/>
              </a:rPr>
              <a:t>NEural</a:t>
            </a:r>
            <a:r>
              <a:rPr lang="en-US" dirty="0">
                <a:solidFill>
                  <a:srgbClr val="212121"/>
                </a:solidFill>
                <a:ea typeface="+mn-lt"/>
                <a:cs typeface="+mn-lt"/>
              </a:rPr>
              <a:t> network trained on </a:t>
            </a:r>
            <a:r>
              <a:rPr lang="en-US" dirty="0" err="1">
                <a:solidFill>
                  <a:srgbClr val="212121"/>
                </a:solidFill>
                <a:ea typeface="+mn-lt"/>
                <a:cs typeface="+mn-lt"/>
              </a:rPr>
              <a:t>compleX</a:t>
            </a:r>
            <a:r>
              <a:rPr lang="en-US" dirty="0">
                <a:solidFill>
                  <a:srgbClr val="212121"/>
                </a:solidFill>
                <a:ea typeface="+mn-lt"/>
                <a:cs typeface="+mn-lt"/>
              </a:rPr>
              <a:t> realistic </a:t>
            </a:r>
            <a:r>
              <a:rPr lang="en-US" dirty="0" err="1">
                <a:solidFill>
                  <a:srgbClr val="212121"/>
                </a:solidFill>
                <a:ea typeface="+mn-lt"/>
                <a:cs typeface="+mn-lt"/>
              </a:rPr>
              <a:t>strucTures</a:t>
            </a:r>
            <a:r>
              <a:rPr lang="en-US" dirty="0">
                <a:solidFill>
                  <a:srgbClr val="212121"/>
                </a:solidFill>
                <a:ea typeface="+mn-lt"/>
                <a:cs typeface="+mn-lt"/>
              </a:rPr>
              <a:t> for Quantitative Susceptibility Mapping (</a:t>
            </a:r>
            <a:r>
              <a:rPr lang="en-US" dirty="0" err="1">
                <a:solidFill>
                  <a:srgbClr val="212121"/>
                </a:solidFill>
                <a:ea typeface="+mn-lt"/>
                <a:cs typeface="+mn-lt"/>
              </a:rPr>
              <a:t>NeXtQSM</a:t>
            </a:r>
            <a:r>
              <a:rPr lang="en-US" dirty="0">
                <a:solidFill>
                  <a:srgbClr val="212121"/>
                </a:solidFill>
                <a:ea typeface="+mn-lt"/>
                <a:cs typeface="+mn-lt"/>
              </a:rPr>
              <a:t>). But they have used only simulated hybrid dataset to train and that is a gap we can work on. </a:t>
            </a:r>
          </a:p>
        </p:txBody>
      </p:sp>
    </p:spTree>
    <p:extLst>
      <p:ext uri="{BB962C8B-B14F-4D97-AF65-F5344CB8AC3E}">
        <p14:creationId xmlns:p14="http://schemas.microsoft.com/office/powerpoint/2010/main" val="152373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261C-4C7C-C1AF-D9EF-42972B09C85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89A9D5-7C03-7EC6-7715-D187A37F3473}"/>
              </a:ext>
            </a:extLst>
          </p:cNvPr>
          <p:cNvSpPr txBox="1"/>
          <p:nvPr/>
        </p:nvSpPr>
        <p:spPr>
          <a:xfrm>
            <a:off x="1119337" y="1183482"/>
            <a:ext cx="9060860"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solidFill>
                <a:srgbClr val="212121"/>
              </a:solidFill>
              <a:latin typeface="Cambria"/>
              <a:ea typeface="Cambria"/>
              <a:cs typeface="Calibri"/>
            </a:endParaRPr>
          </a:p>
          <a:p>
            <a:r>
              <a:rPr lang="en-US" sz="2000" dirty="0">
                <a:solidFill>
                  <a:srgbClr val="212121"/>
                </a:solidFill>
                <a:latin typeface="Cambria"/>
                <a:ea typeface="Cambria"/>
                <a:cs typeface="Calibri"/>
              </a:rPr>
              <a:t>A thought?</a:t>
            </a:r>
          </a:p>
          <a:p>
            <a:endParaRPr lang="en-US" sz="2000" dirty="0">
              <a:solidFill>
                <a:srgbClr val="212121"/>
              </a:solidFill>
              <a:latin typeface="Cambria"/>
              <a:ea typeface="Cambria"/>
              <a:cs typeface="Calibri"/>
            </a:endParaRPr>
          </a:p>
          <a:p>
            <a:r>
              <a:rPr lang="en-US" dirty="0">
                <a:solidFill>
                  <a:srgbClr val="212121"/>
                </a:solidFill>
                <a:ea typeface="+mn-lt"/>
                <a:cs typeface="+mn-lt"/>
              </a:rPr>
              <a:t>TGV is known for systematically underestimating the susceptibility sources. Moreover, it is an iterative process to solve background field removal and dipole inversion together. But the computational cost is quite high. To overcome the computational cost, deep learning methods can be used. Many of these models however do not incorporate data-consistency constraints in the dipole inversion and hence may introduce hallucination effect.</a:t>
            </a:r>
            <a:endParaRPr lang="en-US" dirty="0"/>
          </a:p>
          <a:p>
            <a:endParaRPr lang="en-US" dirty="0">
              <a:solidFill>
                <a:srgbClr val="212121"/>
              </a:solidFill>
              <a:latin typeface="Calibri"/>
              <a:ea typeface="Cambria"/>
              <a:cs typeface="+mn-lt"/>
            </a:endParaRPr>
          </a:p>
          <a:p>
            <a:r>
              <a:rPr lang="en-US" dirty="0">
                <a:solidFill>
                  <a:srgbClr val="212121"/>
                </a:solidFill>
                <a:latin typeface="Calibri"/>
                <a:ea typeface="Cambria"/>
                <a:cs typeface="+mn-lt"/>
              </a:rPr>
              <a:t>I found such a end-to-end algorithm published in 2023, named as</a:t>
            </a:r>
            <a:r>
              <a:rPr lang="en-US" dirty="0">
                <a:solidFill>
                  <a:srgbClr val="212121"/>
                </a:solidFill>
                <a:ea typeface="+mn-lt"/>
                <a:cs typeface="+mn-lt"/>
              </a:rPr>
              <a:t> variational </a:t>
            </a:r>
            <a:r>
              <a:rPr lang="en-US" dirty="0" err="1">
                <a:solidFill>
                  <a:srgbClr val="212121"/>
                </a:solidFill>
                <a:ea typeface="+mn-lt"/>
                <a:cs typeface="+mn-lt"/>
              </a:rPr>
              <a:t>NEural</a:t>
            </a:r>
            <a:r>
              <a:rPr lang="en-US" dirty="0">
                <a:solidFill>
                  <a:srgbClr val="212121"/>
                </a:solidFill>
                <a:ea typeface="+mn-lt"/>
                <a:cs typeface="+mn-lt"/>
              </a:rPr>
              <a:t> network trained on </a:t>
            </a:r>
            <a:r>
              <a:rPr lang="en-US" dirty="0" err="1">
                <a:solidFill>
                  <a:srgbClr val="212121"/>
                </a:solidFill>
                <a:ea typeface="+mn-lt"/>
                <a:cs typeface="+mn-lt"/>
              </a:rPr>
              <a:t>compleX</a:t>
            </a:r>
            <a:r>
              <a:rPr lang="en-US" dirty="0">
                <a:solidFill>
                  <a:srgbClr val="212121"/>
                </a:solidFill>
                <a:ea typeface="+mn-lt"/>
                <a:cs typeface="+mn-lt"/>
              </a:rPr>
              <a:t> realistic </a:t>
            </a:r>
            <a:r>
              <a:rPr lang="en-US" dirty="0" err="1">
                <a:solidFill>
                  <a:srgbClr val="212121"/>
                </a:solidFill>
                <a:ea typeface="+mn-lt"/>
                <a:cs typeface="+mn-lt"/>
              </a:rPr>
              <a:t>strucTures</a:t>
            </a:r>
            <a:r>
              <a:rPr lang="en-US" dirty="0">
                <a:solidFill>
                  <a:srgbClr val="212121"/>
                </a:solidFill>
                <a:ea typeface="+mn-lt"/>
                <a:cs typeface="+mn-lt"/>
              </a:rPr>
              <a:t> for Quantitative Susceptibility Mapping (</a:t>
            </a:r>
            <a:r>
              <a:rPr lang="en-US" dirty="0" err="1">
                <a:solidFill>
                  <a:srgbClr val="212121"/>
                </a:solidFill>
                <a:ea typeface="+mn-lt"/>
                <a:cs typeface="+mn-lt"/>
              </a:rPr>
              <a:t>NeXtQSM</a:t>
            </a:r>
            <a:r>
              <a:rPr lang="en-US" dirty="0">
                <a:solidFill>
                  <a:srgbClr val="212121"/>
                </a:solidFill>
                <a:ea typeface="+mn-lt"/>
                <a:cs typeface="+mn-lt"/>
              </a:rPr>
              <a:t>). But they have used only simulated hybrid dataset to train and that is a gap we can work on.</a:t>
            </a:r>
          </a:p>
          <a:p>
            <a:endParaRPr lang="en-US" sz="1400" dirty="0">
              <a:solidFill>
                <a:srgbClr val="212121"/>
              </a:solidFill>
              <a:latin typeface="Cambria"/>
              <a:ea typeface="Cambria"/>
              <a:cs typeface="+mn-lt"/>
            </a:endParaRPr>
          </a:p>
          <a:p>
            <a:endParaRPr lang="en-US" sz="1600" dirty="0">
              <a:solidFill>
                <a:srgbClr val="000000"/>
              </a:solidFill>
              <a:latin typeface="Calibri" panose="020F0502020204030204"/>
              <a:ea typeface="Cambria"/>
              <a:cs typeface="+mn-lt"/>
            </a:endParaRPr>
          </a:p>
        </p:txBody>
      </p:sp>
      <p:pic>
        <p:nvPicPr>
          <p:cNvPr id="3" name="Picture 2" descr="A diagram of a brain process&#10;&#10;Description automatically generated">
            <a:extLst>
              <a:ext uri="{FF2B5EF4-FFF2-40B4-BE49-F238E27FC236}">
                <a16:creationId xmlns:a16="http://schemas.microsoft.com/office/drawing/2014/main" id="{322E3495-F2B1-4178-6AB5-884265CCBCD2}"/>
              </a:ext>
            </a:extLst>
          </p:cNvPr>
          <p:cNvPicPr>
            <a:picLocks noChangeAspect="1"/>
          </p:cNvPicPr>
          <p:nvPr/>
        </p:nvPicPr>
        <p:blipFill>
          <a:blip r:embed="rId2"/>
          <a:stretch>
            <a:fillRect/>
          </a:stretch>
        </p:blipFill>
        <p:spPr>
          <a:xfrm>
            <a:off x="1167279" y="128649"/>
            <a:ext cx="9402219" cy="6620494"/>
          </a:xfrm>
          <a:prstGeom prst="rect">
            <a:avLst/>
          </a:prstGeom>
        </p:spPr>
      </p:pic>
    </p:spTree>
    <p:extLst>
      <p:ext uri="{BB962C8B-B14F-4D97-AF65-F5344CB8AC3E}">
        <p14:creationId xmlns:p14="http://schemas.microsoft.com/office/powerpoint/2010/main" val="188350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E2291-F3C6-8626-042B-D65AE505ED38}"/>
              </a:ext>
            </a:extLst>
          </p:cNvPr>
          <p:cNvSpPr txBox="1"/>
          <p:nvPr/>
        </p:nvSpPr>
        <p:spPr>
          <a:xfrm>
            <a:off x="2176517" y="3245068"/>
            <a:ext cx="5879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Thank you, any questions?</a:t>
            </a:r>
            <a:endParaRPr lang="en-US"/>
          </a:p>
        </p:txBody>
      </p:sp>
    </p:spTree>
    <p:extLst>
      <p:ext uri="{BB962C8B-B14F-4D97-AF65-F5344CB8AC3E}">
        <p14:creationId xmlns:p14="http://schemas.microsoft.com/office/powerpoint/2010/main" val="5971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2DE07F-483E-CC60-4507-C56F2A5DB3CF}"/>
              </a:ext>
            </a:extLst>
          </p:cNvPr>
          <p:cNvSpPr txBox="1"/>
          <p:nvPr/>
        </p:nvSpPr>
        <p:spPr>
          <a:xfrm>
            <a:off x="1064172" y="928414"/>
            <a:ext cx="984469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To solve this problem a popular method is to use multi orientation data in COSMOS method but this is impractical in clinical scenario. However, the derived QSM data is considered to be gold standard for any other comparison. Another solution is to use TKD but that requires heavy parameter twinning. </a:t>
            </a:r>
          </a:p>
          <a:p>
            <a:endParaRPr lang="en-US" dirty="0">
              <a:ea typeface="Calibri"/>
              <a:cs typeface="Calibri"/>
            </a:endParaRPr>
          </a:p>
          <a:p>
            <a:r>
              <a:rPr lang="en-US" dirty="0">
                <a:ea typeface="Calibri"/>
                <a:cs typeface="Calibri"/>
              </a:rPr>
              <a:t>Deep learning methods work amazing however they are fragile when inconsistent data is given as input or a foreign pathology is introduced in testing without including it in train data. To solve this many partially or completely unsupervised methods are introduced. One such method is FINE (2020)</a:t>
            </a:r>
            <a:r>
              <a:rPr lang="en-US" dirty="0">
                <a:ea typeface="+mn-lt"/>
                <a:cs typeface="+mn-lt"/>
              </a:rPr>
              <a:t> (fidelity imposed network edit)</a:t>
            </a:r>
          </a:p>
          <a:p>
            <a:endParaRPr lang="en-US" dirty="0">
              <a:ea typeface="Calibri"/>
              <a:cs typeface="Calibri"/>
            </a:endParaRPr>
          </a:p>
          <a:p>
            <a:r>
              <a:rPr lang="en-US" dirty="0">
                <a:ea typeface="+mn-lt"/>
                <a:cs typeface="+mn-lt"/>
              </a:rPr>
              <a:t>FINE improves the fidelity of test data by adapting the weights of a pre-trained CNN through backpropagation according to the physical model for each case in the test dataset.</a:t>
            </a: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However, Shadow artifacts have yet to be effectively suppressed by FINE. It also did not address U-Net’s structural inferiority to </a:t>
            </a:r>
            <a:r>
              <a:rPr lang="en-US" dirty="0" err="1">
                <a:ea typeface="+mn-lt"/>
                <a:cs typeface="+mn-lt"/>
              </a:rPr>
              <a:t>MoDL</a:t>
            </a:r>
            <a:r>
              <a:rPr lang="en-US" dirty="0">
                <a:ea typeface="+mn-lt"/>
                <a:cs typeface="+mn-lt"/>
              </a:rPr>
              <a:t> in the low noise level cases.</a:t>
            </a:r>
          </a:p>
        </p:txBody>
      </p:sp>
      <p:pic>
        <p:nvPicPr>
          <p:cNvPr id="2" name="Picture 1" descr="A black text on a white background&#10;&#10;Description automatically generated">
            <a:extLst>
              <a:ext uri="{FF2B5EF4-FFF2-40B4-BE49-F238E27FC236}">
                <a16:creationId xmlns:a16="http://schemas.microsoft.com/office/drawing/2014/main" id="{B2D58998-BB81-F0D8-0483-83D31D6DEB9C}"/>
              </a:ext>
            </a:extLst>
          </p:cNvPr>
          <p:cNvPicPr>
            <a:picLocks noChangeAspect="1"/>
          </p:cNvPicPr>
          <p:nvPr/>
        </p:nvPicPr>
        <p:blipFill>
          <a:blip r:embed="rId2"/>
          <a:stretch>
            <a:fillRect/>
          </a:stretch>
        </p:blipFill>
        <p:spPr>
          <a:xfrm>
            <a:off x="4479159" y="4057878"/>
            <a:ext cx="2743200" cy="476451"/>
          </a:xfrm>
          <a:prstGeom prst="rect">
            <a:avLst/>
          </a:prstGeom>
        </p:spPr>
      </p:pic>
    </p:spTree>
    <p:extLst>
      <p:ext uri="{BB962C8B-B14F-4D97-AF65-F5344CB8AC3E}">
        <p14:creationId xmlns:p14="http://schemas.microsoft.com/office/powerpoint/2010/main" val="223573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can of a brain&#10;&#10;Description automatically generated">
            <a:extLst>
              <a:ext uri="{FF2B5EF4-FFF2-40B4-BE49-F238E27FC236}">
                <a16:creationId xmlns:a16="http://schemas.microsoft.com/office/drawing/2014/main" id="{8C489F75-5244-BAE0-3723-FEB8E7FF92D2}"/>
              </a:ext>
            </a:extLst>
          </p:cNvPr>
          <p:cNvPicPr>
            <a:picLocks noChangeAspect="1"/>
          </p:cNvPicPr>
          <p:nvPr/>
        </p:nvPicPr>
        <p:blipFill>
          <a:blip r:embed="rId2"/>
          <a:stretch>
            <a:fillRect/>
          </a:stretch>
        </p:blipFill>
        <p:spPr>
          <a:xfrm>
            <a:off x="4286470" y="250945"/>
            <a:ext cx="7069958" cy="6294800"/>
          </a:xfrm>
          <a:prstGeom prst="rect">
            <a:avLst/>
          </a:prstGeom>
        </p:spPr>
      </p:pic>
      <p:sp>
        <p:nvSpPr>
          <p:cNvPr id="3" name="TextBox 2">
            <a:extLst>
              <a:ext uri="{FF2B5EF4-FFF2-40B4-BE49-F238E27FC236}">
                <a16:creationId xmlns:a16="http://schemas.microsoft.com/office/drawing/2014/main" id="{2EF0A76A-4E53-CE94-1606-1D974005844E}"/>
              </a:ext>
            </a:extLst>
          </p:cNvPr>
          <p:cNvSpPr txBox="1"/>
          <p:nvPr/>
        </p:nvSpPr>
        <p:spPr>
          <a:xfrm>
            <a:off x="722585" y="711638"/>
            <a:ext cx="363701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FINE (fidelity imposed network edit)</a:t>
            </a:r>
          </a:p>
          <a:p>
            <a:endParaRPr lang="en-US" dirty="0">
              <a:ea typeface="+mn-lt"/>
              <a:cs typeface="+mn-lt"/>
            </a:endParaRPr>
          </a:p>
          <a:p>
            <a:r>
              <a:rPr lang="en-US" dirty="0">
                <a:ea typeface="+mn-lt"/>
                <a:cs typeface="+mn-lt"/>
              </a:rPr>
              <a:t>In the, building on the U-Net architecture (</a:t>
            </a:r>
            <a:r>
              <a:rPr lang="en-US" err="1">
                <a:ea typeface="+mn-lt"/>
                <a:cs typeface="+mn-lt"/>
              </a:rPr>
              <a:t>Ronneberger</a:t>
            </a:r>
            <a:r>
              <a:rPr lang="en-US" dirty="0">
                <a:ea typeface="+mn-lt"/>
                <a:cs typeface="+mn-lt"/>
              </a:rPr>
              <a:t> et al., 2015) as the reconstruction network, they proposed to update the weight. of a pre-trained U-Net for each case in the test dataset by minimizing an unsupervised fidelity loss function. The fidelity loss is defined according to the forward physical model and data noise property. </a:t>
            </a:r>
          </a:p>
          <a:p>
            <a:endParaRPr lang="en-US" dirty="0">
              <a:cs typeface="Calibri"/>
            </a:endParaRPr>
          </a:p>
          <a:p>
            <a:r>
              <a:rPr lang="en-US" dirty="0">
                <a:ea typeface="+mn-lt"/>
                <a:cs typeface="+mn-lt"/>
              </a:rPr>
              <a:t>Despite the merits of minimal reconstruction error, some shadow artifacts near the CSF were introduced in FINE.</a:t>
            </a:r>
            <a:endParaRPr lang="en-US" dirty="0"/>
          </a:p>
        </p:txBody>
      </p:sp>
    </p:spTree>
    <p:extLst>
      <p:ext uri="{BB962C8B-B14F-4D97-AF65-F5344CB8AC3E}">
        <p14:creationId xmlns:p14="http://schemas.microsoft.com/office/powerpoint/2010/main" val="126782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E97158-5607-90B5-9C27-F672BEBF020A}"/>
              </a:ext>
            </a:extLst>
          </p:cNvPr>
          <p:cNvSpPr>
            <a:spLocks noGrp="1"/>
          </p:cNvSpPr>
          <p:nvPr>
            <p:ph type="title"/>
          </p:nvPr>
        </p:nvSpPr>
        <p:spPr>
          <a:xfrm>
            <a:off x="933450" y="614041"/>
            <a:ext cx="10007600" cy="1325563"/>
          </a:xfrm>
        </p:spPr>
        <p:txBody>
          <a:bodyPr>
            <a:normAutofit/>
          </a:bodyPr>
          <a:lstStyle/>
          <a:p>
            <a:r>
              <a:rPr lang="en-US" sz="2800" b="1" dirty="0" err="1">
                <a:ea typeface="+mj-lt"/>
                <a:cs typeface="+mj-lt"/>
              </a:rPr>
              <a:t>UraQSM</a:t>
            </a:r>
            <a:r>
              <a:rPr lang="en-US" sz="2800" b="1" dirty="0">
                <a:ea typeface="+mj-lt"/>
                <a:cs typeface="+mj-lt"/>
              </a:rPr>
              <a:t>:</a:t>
            </a:r>
            <a:r>
              <a:rPr lang="en-US" sz="2800" dirty="0">
                <a:ea typeface="+mj-lt"/>
                <a:cs typeface="+mj-lt"/>
              </a:rPr>
              <a:t> Unsupervised resolution-agnostic quantitative susceptibility mapping using adaptive instance normalization</a:t>
            </a:r>
            <a:r>
              <a:rPr lang="en-US" sz="2800" dirty="0">
                <a:ea typeface="Calibri Light"/>
                <a:cs typeface="Calibri Light"/>
              </a:rPr>
              <a:t> (2022)</a:t>
            </a:r>
            <a:endParaRPr lang="en-US" sz="2800" dirty="0"/>
          </a:p>
        </p:txBody>
      </p:sp>
      <p:sp>
        <p:nvSpPr>
          <p:cNvPr id="4" name="TextBox 3">
            <a:extLst>
              <a:ext uri="{FF2B5EF4-FFF2-40B4-BE49-F238E27FC236}">
                <a16:creationId xmlns:a16="http://schemas.microsoft.com/office/drawing/2014/main" id="{8A223503-7829-B52C-52AD-D4E2C846521A}"/>
              </a:ext>
            </a:extLst>
          </p:cNvPr>
          <p:cNvSpPr txBox="1"/>
          <p:nvPr/>
        </p:nvSpPr>
        <p:spPr>
          <a:xfrm>
            <a:off x="984972" y="2134465"/>
            <a:ext cx="98648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Important novelties:</a:t>
            </a:r>
          </a:p>
          <a:p>
            <a:endParaRPr lang="en-US" dirty="0">
              <a:ea typeface="+mn-lt"/>
              <a:cs typeface="+mn-lt"/>
            </a:endParaRPr>
          </a:p>
          <a:p>
            <a:r>
              <a:rPr lang="en-US" dirty="0">
                <a:ea typeface="+mn-lt"/>
                <a:cs typeface="+mn-lt"/>
              </a:rPr>
              <a:t>Completely unsupervised learning does not require QSM labels for training and reconstructs QSM with various resolutions by using adaptive instance normalization with a very fast speed.</a:t>
            </a:r>
          </a:p>
          <a:p>
            <a:endParaRPr lang="en-US" dirty="0">
              <a:ea typeface="Calibri"/>
              <a:cs typeface="Calibri"/>
            </a:endParaRPr>
          </a:p>
          <a:p>
            <a:r>
              <a:rPr lang="en-US" dirty="0">
                <a:ea typeface="+mn-lt"/>
                <a:cs typeface="+mn-lt"/>
              </a:rPr>
              <a:t>The trained model is less sensitive to the lack of training data with enough variability and structures.</a:t>
            </a:r>
          </a:p>
          <a:p>
            <a:endParaRPr lang="en-US" dirty="0">
              <a:ea typeface="Calibri" panose="020F0502020204030204"/>
              <a:cs typeface="Calibri" panose="020F0502020204030204"/>
            </a:endParaRPr>
          </a:p>
          <a:p>
            <a:r>
              <a:rPr lang="en-US" dirty="0">
                <a:ea typeface="+mn-lt"/>
                <a:cs typeface="+mn-lt"/>
              </a:rPr>
              <a:t>By employing </a:t>
            </a:r>
            <a:r>
              <a:rPr lang="en-US" err="1">
                <a:ea typeface="+mn-lt"/>
                <a:cs typeface="+mn-lt"/>
              </a:rPr>
              <a:t>AdaIN</a:t>
            </a:r>
            <a:r>
              <a:rPr lang="en-US" dirty="0">
                <a:ea typeface="+mn-lt"/>
                <a:cs typeface="+mn-lt"/>
              </a:rPr>
              <a:t> code generator, our method can be used for QSM reconstruction from any spatial resolution input data.</a:t>
            </a:r>
          </a:p>
          <a:p>
            <a:endParaRPr lang="en-US" dirty="0">
              <a:ea typeface="Calibri"/>
              <a:cs typeface="Calibri"/>
            </a:endParaRPr>
          </a:p>
          <a:p>
            <a:r>
              <a:rPr lang="en-US" dirty="0">
                <a:ea typeface="+mn-lt"/>
                <a:cs typeface="+mn-lt"/>
              </a:rPr>
              <a:t>This method is a feed-forward neural network that provides instantaneous reconstruction once the training is done. This makes the algorithm very practical.</a:t>
            </a:r>
          </a:p>
        </p:txBody>
      </p:sp>
    </p:spTree>
    <p:extLst>
      <p:ext uri="{BB962C8B-B14F-4D97-AF65-F5344CB8AC3E}">
        <p14:creationId xmlns:p14="http://schemas.microsoft.com/office/powerpoint/2010/main" val="263709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61B10-34CB-D124-DD54-B8CC93771D81}"/>
              </a:ext>
            </a:extLst>
          </p:cNvPr>
          <p:cNvSpPr txBox="1"/>
          <p:nvPr/>
        </p:nvSpPr>
        <p:spPr>
          <a:xfrm>
            <a:off x="850757" y="805295"/>
            <a:ext cx="107502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In the dipole inversion forward model, a phase image b ∈ B and a susceptibility map χ ∈ X correspond to a noisy measurement and an unobserved image, respectively. our goal is to reconstruct the susceptibility map (QSM) from the phase image using the neural network.</a:t>
            </a:r>
          </a:p>
        </p:txBody>
      </p:sp>
      <p:pic>
        <p:nvPicPr>
          <p:cNvPr id="3" name="Picture 2" descr="A black and white math formula&#10;&#10;Description automatically generated">
            <a:extLst>
              <a:ext uri="{FF2B5EF4-FFF2-40B4-BE49-F238E27FC236}">
                <a16:creationId xmlns:a16="http://schemas.microsoft.com/office/drawing/2014/main" id="{CCFA6E2D-A659-6C27-6F18-1507CFFB2518}"/>
              </a:ext>
            </a:extLst>
          </p:cNvPr>
          <p:cNvPicPr>
            <a:picLocks noChangeAspect="1"/>
          </p:cNvPicPr>
          <p:nvPr/>
        </p:nvPicPr>
        <p:blipFill>
          <a:blip r:embed="rId2"/>
          <a:stretch>
            <a:fillRect/>
          </a:stretch>
        </p:blipFill>
        <p:spPr>
          <a:xfrm>
            <a:off x="961158" y="705714"/>
            <a:ext cx="1472046" cy="406978"/>
          </a:xfrm>
          <a:prstGeom prst="rect">
            <a:avLst/>
          </a:prstGeom>
        </p:spPr>
      </p:pic>
      <p:pic>
        <p:nvPicPr>
          <p:cNvPr id="4" name="Picture 3" descr="A diagram of a process&#10;&#10;Description automatically generated">
            <a:extLst>
              <a:ext uri="{FF2B5EF4-FFF2-40B4-BE49-F238E27FC236}">
                <a16:creationId xmlns:a16="http://schemas.microsoft.com/office/drawing/2014/main" id="{0480E169-4805-AA75-3796-6B8FF8BF3CA4}"/>
              </a:ext>
            </a:extLst>
          </p:cNvPr>
          <p:cNvPicPr>
            <a:picLocks noChangeAspect="1"/>
          </p:cNvPicPr>
          <p:nvPr/>
        </p:nvPicPr>
        <p:blipFill>
          <a:blip r:embed="rId3"/>
          <a:stretch>
            <a:fillRect/>
          </a:stretch>
        </p:blipFill>
        <p:spPr>
          <a:xfrm>
            <a:off x="2221923" y="1832502"/>
            <a:ext cx="7297882" cy="3045788"/>
          </a:xfrm>
          <a:prstGeom prst="rect">
            <a:avLst/>
          </a:prstGeom>
        </p:spPr>
      </p:pic>
      <p:sp>
        <p:nvSpPr>
          <p:cNvPr id="5" name="TextBox 4">
            <a:extLst>
              <a:ext uri="{FF2B5EF4-FFF2-40B4-BE49-F238E27FC236}">
                <a16:creationId xmlns:a16="http://schemas.microsoft.com/office/drawing/2014/main" id="{31E0D870-ECEB-B556-B29F-AD77CA156056}"/>
              </a:ext>
            </a:extLst>
          </p:cNvPr>
          <p:cNvSpPr txBox="1"/>
          <p:nvPr/>
        </p:nvSpPr>
        <p:spPr>
          <a:xfrm>
            <a:off x="640773" y="5089382"/>
            <a:ext cx="111983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role of the </a:t>
            </a:r>
            <a:r>
              <a:rPr lang="en-US" dirty="0" err="1">
                <a:ea typeface="Calibri"/>
                <a:cs typeface="Calibri"/>
              </a:rPr>
              <a:t>AdaIN</a:t>
            </a:r>
            <a:r>
              <a:rPr lang="en-US" dirty="0">
                <a:ea typeface="Calibri"/>
                <a:cs typeface="Calibri"/>
              </a:rPr>
              <a:t> code generator is to produce the mean and standard deviation for the </a:t>
            </a:r>
            <a:r>
              <a:rPr lang="en-US" dirty="0" err="1">
                <a:ea typeface="Calibri"/>
                <a:cs typeface="Calibri"/>
              </a:rPr>
              <a:t>AdaIN</a:t>
            </a:r>
            <a:r>
              <a:rPr lang="en-US" dirty="0">
                <a:ea typeface="Calibri"/>
                <a:cs typeface="Calibri"/>
              </a:rPr>
              <a:t> transform depending on the voxel size or the resolution of the input phase image. After generating the </a:t>
            </a:r>
            <a:r>
              <a:rPr lang="en-US" dirty="0" err="1">
                <a:ea typeface="Calibri"/>
                <a:cs typeface="Calibri"/>
              </a:rPr>
              <a:t>AdaIN</a:t>
            </a:r>
            <a:r>
              <a:rPr lang="en-US" dirty="0">
                <a:ea typeface="Calibri"/>
                <a:cs typeface="Calibri"/>
              </a:rPr>
              <a:t> code, the QSM generator receives the phase image and generated </a:t>
            </a:r>
            <a:r>
              <a:rPr lang="en-US" dirty="0" err="1">
                <a:ea typeface="Calibri"/>
                <a:cs typeface="Calibri"/>
              </a:rPr>
              <a:t>AdaIN</a:t>
            </a:r>
            <a:r>
              <a:rPr lang="en-US" dirty="0">
                <a:ea typeface="Calibri"/>
                <a:cs typeface="Calibri"/>
              </a:rPr>
              <a:t> code as inputs, and reconstructs the corresponding QSM. </a:t>
            </a:r>
          </a:p>
          <a:p>
            <a:pPr algn="l"/>
            <a:endParaRPr lang="en-US" dirty="0">
              <a:ea typeface="Calibri"/>
              <a:cs typeface="Calibri"/>
            </a:endParaRPr>
          </a:p>
        </p:txBody>
      </p:sp>
    </p:spTree>
    <p:extLst>
      <p:ext uri="{BB962C8B-B14F-4D97-AF65-F5344CB8AC3E}">
        <p14:creationId xmlns:p14="http://schemas.microsoft.com/office/powerpoint/2010/main" val="3348537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2A8E86-BDA5-B60D-3747-BA17B7FCAC90}"/>
              </a:ext>
            </a:extLst>
          </p:cNvPr>
          <p:cNvSpPr txBox="1"/>
          <p:nvPr/>
        </p:nvSpPr>
        <p:spPr>
          <a:xfrm>
            <a:off x="4415215" y="692727"/>
            <a:ext cx="2165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Calibri"/>
              </a:rPr>
              <a:t>Cost functions:</a:t>
            </a:r>
            <a:endParaRPr lang="en-US" sz="2000" b="1" dirty="0"/>
          </a:p>
        </p:txBody>
      </p:sp>
      <p:pic>
        <p:nvPicPr>
          <p:cNvPr id="3" name="Picture 2" descr="A black and white math formula&#10;&#10;Description automatically generated">
            <a:extLst>
              <a:ext uri="{FF2B5EF4-FFF2-40B4-BE49-F238E27FC236}">
                <a16:creationId xmlns:a16="http://schemas.microsoft.com/office/drawing/2014/main" id="{1CC53D2D-31B2-CB5B-5C73-75FD7B4C982B}"/>
              </a:ext>
            </a:extLst>
          </p:cNvPr>
          <p:cNvPicPr>
            <a:picLocks noChangeAspect="1"/>
          </p:cNvPicPr>
          <p:nvPr/>
        </p:nvPicPr>
        <p:blipFill>
          <a:blip r:embed="rId2"/>
          <a:stretch>
            <a:fillRect/>
          </a:stretch>
        </p:blipFill>
        <p:spPr>
          <a:xfrm>
            <a:off x="975412" y="1710413"/>
            <a:ext cx="4457700" cy="423314"/>
          </a:xfrm>
          <a:prstGeom prst="rect">
            <a:avLst/>
          </a:prstGeom>
        </p:spPr>
      </p:pic>
      <p:pic>
        <p:nvPicPr>
          <p:cNvPr id="4" name="Picture 3">
            <a:extLst>
              <a:ext uri="{FF2B5EF4-FFF2-40B4-BE49-F238E27FC236}">
                <a16:creationId xmlns:a16="http://schemas.microsoft.com/office/drawing/2014/main" id="{8CCEEA70-BC98-ACE0-874F-94E44399C0AF}"/>
              </a:ext>
            </a:extLst>
          </p:cNvPr>
          <p:cNvPicPr>
            <a:picLocks noChangeAspect="1"/>
          </p:cNvPicPr>
          <p:nvPr/>
        </p:nvPicPr>
        <p:blipFill>
          <a:blip r:embed="rId3"/>
          <a:stretch>
            <a:fillRect/>
          </a:stretch>
        </p:blipFill>
        <p:spPr>
          <a:xfrm>
            <a:off x="975412" y="2485936"/>
            <a:ext cx="4457700" cy="416770"/>
          </a:xfrm>
          <a:prstGeom prst="rect">
            <a:avLst/>
          </a:prstGeom>
        </p:spPr>
      </p:pic>
      <p:pic>
        <p:nvPicPr>
          <p:cNvPr id="5" name="Picture 4" descr="A black and white image of a number&#10;&#10;Description automatically generated">
            <a:extLst>
              <a:ext uri="{FF2B5EF4-FFF2-40B4-BE49-F238E27FC236}">
                <a16:creationId xmlns:a16="http://schemas.microsoft.com/office/drawing/2014/main" id="{01120D01-AEC4-3EBB-81E4-7A64DC82A327}"/>
              </a:ext>
            </a:extLst>
          </p:cNvPr>
          <p:cNvPicPr>
            <a:picLocks noChangeAspect="1"/>
          </p:cNvPicPr>
          <p:nvPr/>
        </p:nvPicPr>
        <p:blipFill>
          <a:blip r:embed="rId4"/>
          <a:stretch>
            <a:fillRect/>
          </a:stretch>
        </p:blipFill>
        <p:spPr>
          <a:xfrm>
            <a:off x="914102" y="3496964"/>
            <a:ext cx="3357996" cy="389292"/>
          </a:xfrm>
          <a:prstGeom prst="rect">
            <a:avLst/>
          </a:prstGeom>
        </p:spPr>
      </p:pic>
      <p:pic>
        <p:nvPicPr>
          <p:cNvPr id="6" name="Picture 5">
            <a:extLst>
              <a:ext uri="{FF2B5EF4-FFF2-40B4-BE49-F238E27FC236}">
                <a16:creationId xmlns:a16="http://schemas.microsoft.com/office/drawing/2014/main" id="{03FAA1B0-6D29-377B-B8B0-056B98362975}"/>
              </a:ext>
            </a:extLst>
          </p:cNvPr>
          <p:cNvPicPr>
            <a:picLocks noChangeAspect="1"/>
          </p:cNvPicPr>
          <p:nvPr/>
        </p:nvPicPr>
        <p:blipFill>
          <a:blip r:embed="rId5"/>
          <a:stretch>
            <a:fillRect/>
          </a:stretch>
        </p:blipFill>
        <p:spPr>
          <a:xfrm>
            <a:off x="914799" y="4310464"/>
            <a:ext cx="4457700" cy="477787"/>
          </a:xfrm>
          <a:prstGeom prst="rect">
            <a:avLst/>
          </a:prstGeom>
        </p:spPr>
      </p:pic>
      <p:sp>
        <p:nvSpPr>
          <p:cNvPr id="8" name="TextBox 7">
            <a:extLst>
              <a:ext uri="{FF2B5EF4-FFF2-40B4-BE49-F238E27FC236}">
                <a16:creationId xmlns:a16="http://schemas.microsoft.com/office/drawing/2014/main" id="{62E96AAA-E39B-25BF-1BE1-EBEECE771D1C}"/>
              </a:ext>
            </a:extLst>
          </p:cNvPr>
          <p:cNvSpPr txBox="1"/>
          <p:nvPr/>
        </p:nvSpPr>
        <p:spPr>
          <a:xfrm>
            <a:off x="5652619" y="1594592"/>
            <a:ext cx="537945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cycle-consistency loss</a:t>
            </a: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ea typeface="+mn-lt"/>
                <a:cs typeface="+mn-lt"/>
              </a:rPr>
              <a:t>gradient difference loss grad which was proposed in </a:t>
            </a:r>
            <a:r>
              <a:rPr lang="en-US" dirty="0" err="1">
                <a:ea typeface="+mn-lt"/>
                <a:cs typeface="+mn-lt"/>
              </a:rPr>
              <a:t>QSMnet</a:t>
            </a:r>
            <a:r>
              <a:rPr lang="en-US" dirty="0">
                <a:ea typeface="+mn-lt"/>
                <a:cs typeface="+mn-lt"/>
              </a:rPr>
              <a:t>(2018) to maintain the edge information, very high value will add noise</a:t>
            </a:r>
          </a:p>
          <a:p>
            <a:endParaRPr lang="en-US" dirty="0">
              <a:ea typeface="Calibri" panose="020F0502020204030204"/>
              <a:cs typeface="Calibri" panose="020F0502020204030204"/>
            </a:endParaRPr>
          </a:p>
          <a:p>
            <a:r>
              <a:rPr lang="en-US" dirty="0">
                <a:ea typeface="+mn-lt"/>
                <a:cs typeface="+mn-lt"/>
              </a:rPr>
              <a:t>the total variation (TV) loss to preserve image details and remove noise in reconstructed QSM</a:t>
            </a: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ea typeface="Calibri" panose="020F0502020204030204"/>
                <a:cs typeface="Calibri" panose="020F0502020204030204"/>
              </a:rPr>
              <a:t>Total loss</a:t>
            </a:r>
          </a:p>
        </p:txBody>
      </p:sp>
    </p:spTree>
    <p:extLst>
      <p:ext uri="{BB962C8B-B14F-4D97-AF65-F5344CB8AC3E}">
        <p14:creationId xmlns:p14="http://schemas.microsoft.com/office/powerpoint/2010/main" val="428692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F53E5FE6-AD99-217F-775B-6A21F9E72EB8}"/>
              </a:ext>
            </a:extLst>
          </p:cNvPr>
          <p:cNvPicPr>
            <a:picLocks noChangeAspect="1"/>
          </p:cNvPicPr>
          <p:nvPr/>
        </p:nvPicPr>
        <p:blipFill>
          <a:blip r:embed="rId2"/>
          <a:stretch>
            <a:fillRect/>
          </a:stretch>
        </p:blipFill>
        <p:spPr>
          <a:xfrm>
            <a:off x="1895366" y="1156667"/>
            <a:ext cx="8515131" cy="4956321"/>
          </a:xfrm>
          <a:prstGeom prst="rect">
            <a:avLst/>
          </a:prstGeom>
        </p:spPr>
      </p:pic>
      <p:sp>
        <p:nvSpPr>
          <p:cNvPr id="3" name="TextBox 2">
            <a:extLst>
              <a:ext uri="{FF2B5EF4-FFF2-40B4-BE49-F238E27FC236}">
                <a16:creationId xmlns:a16="http://schemas.microsoft.com/office/drawing/2014/main" id="{F986B606-F7EA-5EF4-9222-F8EE1BCFC2E4}"/>
              </a:ext>
            </a:extLst>
          </p:cNvPr>
          <p:cNvSpPr txBox="1"/>
          <p:nvPr/>
        </p:nvSpPr>
        <p:spPr>
          <a:xfrm>
            <a:off x="4447189" y="678792"/>
            <a:ext cx="4850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gradient difference loss grad</a:t>
            </a:r>
            <a:endParaRPr lang="en-US" b="1" dirty="0"/>
          </a:p>
        </p:txBody>
      </p:sp>
    </p:spTree>
    <p:extLst>
      <p:ext uri="{BB962C8B-B14F-4D97-AF65-F5344CB8AC3E}">
        <p14:creationId xmlns:p14="http://schemas.microsoft.com/office/powerpoint/2010/main" val="339113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Description automatically generated">
            <a:extLst>
              <a:ext uri="{FF2B5EF4-FFF2-40B4-BE49-F238E27FC236}">
                <a16:creationId xmlns:a16="http://schemas.microsoft.com/office/drawing/2014/main" id="{A3C85439-08C6-AEEF-EB0B-000EC7BF4BC1}"/>
              </a:ext>
            </a:extLst>
          </p:cNvPr>
          <p:cNvPicPr>
            <a:picLocks noChangeAspect="1"/>
          </p:cNvPicPr>
          <p:nvPr/>
        </p:nvPicPr>
        <p:blipFill>
          <a:blip r:embed="rId2"/>
          <a:stretch>
            <a:fillRect/>
          </a:stretch>
        </p:blipFill>
        <p:spPr>
          <a:xfrm>
            <a:off x="2613573" y="1299306"/>
            <a:ext cx="8760371" cy="4706080"/>
          </a:xfrm>
          <a:prstGeom prst="rect">
            <a:avLst/>
          </a:prstGeom>
        </p:spPr>
      </p:pic>
      <p:sp>
        <p:nvSpPr>
          <p:cNvPr id="3" name="TextBox 2">
            <a:extLst>
              <a:ext uri="{FF2B5EF4-FFF2-40B4-BE49-F238E27FC236}">
                <a16:creationId xmlns:a16="http://schemas.microsoft.com/office/drawing/2014/main" id="{02A2E663-4774-1A50-AADC-351C0A4501F6}"/>
              </a:ext>
            </a:extLst>
          </p:cNvPr>
          <p:cNvSpPr txBox="1"/>
          <p:nvPr/>
        </p:nvSpPr>
        <p:spPr>
          <a:xfrm>
            <a:off x="1337879" y="849586"/>
            <a:ext cx="9680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QSM generator is constructed based on a 3D U-Net (</a:t>
            </a:r>
            <a:r>
              <a:rPr lang="en-US" dirty="0" err="1">
                <a:ea typeface="+mn-lt"/>
                <a:cs typeface="+mn-lt"/>
              </a:rPr>
              <a:t>Ronneberger</a:t>
            </a:r>
            <a:r>
              <a:rPr lang="en-US" dirty="0">
                <a:ea typeface="+mn-lt"/>
                <a:cs typeface="+mn-lt"/>
              </a:rPr>
              <a:t> et al., 2015) structure.</a:t>
            </a:r>
            <a:endParaRPr lang="en-US" dirty="0"/>
          </a:p>
        </p:txBody>
      </p:sp>
      <p:sp>
        <p:nvSpPr>
          <p:cNvPr id="4" name="TextBox 3">
            <a:extLst>
              <a:ext uri="{FF2B5EF4-FFF2-40B4-BE49-F238E27FC236}">
                <a16:creationId xmlns:a16="http://schemas.microsoft.com/office/drawing/2014/main" id="{B804C323-83B0-54A2-49A6-E8E9F34AF82C}"/>
              </a:ext>
            </a:extLst>
          </p:cNvPr>
          <p:cNvSpPr txBox="1"/>
          <p:nvPr/>
        </p:nvSpPr>
        <p:spPr>
          <a:xfrm>
            <a:off x="1153949" y="2329793"/>
            <a:ext cx="291443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During the training, the phase volumes are randomly cropped to patches with the size of 64 × 64×64.</a:t>
            </a:r>
          </a:p>
          <a:p>
            <a:r>
              <a:rPr lang="en-US" sz="1400" dirty="0">
                <a:ea typeface="+mn-lt"/>
                <a:cs typeface="+mn-lt"/>
              </a:rPr>
              <a:t>To train our networks, we use Adam optimizer with β1 = 0.5, β1 = 0.999,</a:t>
            </a:r>
            <a:endParaRPr lang="en-US" dirty="0"/>
          </a:p>
        </p:txBody>
      </p:sp>
    </p:spTree>
    <p:extLst>
      <p:ext uri="{BB962C8B-B14F-4D97-AF65-F5344CB8AC3E}">
        <p14:creationId xmlns:p14="http://schemas.microsoft.com/office/powerpoint/2010/main" val="10805193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QSM algo ppt1</vt:lpstr>
      <vt:lpstr>PowerPoint Presentation</vt:lpstr>
      <vt:lpstr>PowerPoint Presentation</vt:lpstr>
      <vt:lpstr>PowerPoint Presentation</vt:lpstr>
      <vt:lpstr>UraQSM: Unsupervised resolution-agnostic quantitative susceptibility mapping using adaptive instance normalization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msQSM: Morphology-based self-supervised deep learning for quantitative susceptibility mapping (2023)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QSMxT (2021)</vt:lpstr>
      <vt:lpstr>QSMxT: Robust masking and artifact reduction for quantitative susceptibility mapping (2021)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728</cp:revision>
  <dcterms:created xsi:type="dcterms:W3CDTF">2023-12-13T23:49:41Z</dcterms:created>
  <dcterms:modified xsi:type="dcterms:W3CDTF">2024-01-08T06:08:57Z</dcterms:modified>
</cp:coreProperties>
</file>